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2" r:id="rId1"/>
  </p:sldMasterIdLst>
  <p:notesMasterIdLst>
    <p:notesMasterId r:id="rId38"/>
  </p:notesMasterIdLst>
  <p:sldIdLst>
    <p:sldId id="256" r:id="rId2"/>
    <p:sldId id="258" r:id="rId3"/>
    <p:sldId id="259" r:id="rId4"/>
    <p:sldId id="260" r:id="rId5"/>
    <p:sldId id="264" r:id="rId6"/>
    <p:sldId id="265" r:id="rId7"/>
    <p:sldId id="270" r:id="rId8"/>
    <p:sldId id="272" r:id="rId9"/>
    <p:sldId id="274" r:id="rId10"/>
    <p:sldId id="275" r:id="rId11"/>
    <p:sldId id="320" r:id="rId12"/>
    <p:sldId id="287" r:id="rId13"/>
    <p:sldId id="295" r:id="rId14"/>
    <p:sldId id="297" r:id="rId15"/>
    <p:sldId id="298" r:id="rId16"/>
    <p:sldId id="299" r:id="rId17"/>
    <p:sldId id="300" r:id="rId18"/>
    <p:sldId id="301" r:id="rId19"/>
    <p:sldId id="302" r:id="rId20"/>
    <p:sldId id="321" r:id="rId21"/>
    <p:sldId id="322" r:id="rId22"/>
    <p:sldId id="323" r:id="rId23"/>
    <p:sldId id="304" r:id="rId24"/>
    <p:sldId id="305" r:id="rId25"/>
    <p:sldId id="306" r:id="rId26"/>
    <p:sldId id="307" r:id="rId27"/>
    <p:sldId id="308" r:id="rId28"/>
    <p:sldId id="309" r:id="rId29"/>
    <p:sldId id="324" r:id="rId30"/>
    <p:sldId id="310" r:id="rId31"/>
    <p:sldId id="311" r:id="rId32"/>
    <p:sldId id="312" r:id="rId33"/>
    <p:sldId id="314" r:id="rId34"/>
    <p:sldId id="316" r:id="rId35"/>
    <p:sldId id="317" r:id="rId36"/>
    <p:sldId id="292" r:id="rId3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680BC3E-FA7E-4CD5-AFB9-5624B5BA50DD}">
  <a:tblStyle styleId="{8680BC3E-FA7E-4CD5-AFB9-5624B5BA50D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57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300179617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3" name="Google Shape;883;g95d4f31543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4" name="Google Shape;884;g95d4f31543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3128191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5" name="Google Shape;895;g9554c7faf3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6" name="Google Shape;896;g9554c7faf3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="" xmlns:p14="http://schemas.microsoft.com/office/powerpoint/2010/main" val="23932396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8" name="Google Shape;918;g9691715f61_0_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9" name="Google Shape;919;g9691715f61_0_1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9233944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8" name="Google Shape;998;g96db817e94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9" name="Google Shape;999;g96db817e94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4159427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2" name="Google Shape;1142;g9c78b8cd9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3" name="Google Shape;1143;g9c78b8cd9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7639423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0" name="Google Shape;1150;g9a705e5c8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1" name="Google Shape;1151;g9a705e5c8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3494896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7" name="Google Shape;1317;g9c7d8cb16c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8" name="Google Shape;1318;g9c7d8cb16c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02898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7" name="Google Shape;1447;g9cc5bf0a6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8" name="Google Shape;1448;g9cc5bf0a6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="" xmlns:p14="http://schemas.microsoft.com/office/powerpoint/2010/main" val="24138222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5" name="Google Shape;1485;g9949a8edb0_1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6" name="Google Shape;1486;g9949a8edb0_1_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5388868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1" name="Google Shape;1511;g9949a8edb0_1_1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2" name="Google Shape;1512;g9949a8edb0_1_1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4788085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" name="Google Shape;1986;g9cc5bf0a60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7" name="Google Shape;1987;g9cc5bf0a60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429576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5" name="Google Shape;2065;g9d8b13745f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6" name="Google Shape;2066;g9d8b13745f_0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937658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420980" y="279850"/>
            <a:ext cx="889188" cy="1804100"/>
            <a:chOff x="427630" y="200200"/>
            <a:chExt cx="889188" cy="1804100"/>
          </a:xfrm>
        </p:grpSpPr>
        <p:sp>
          <p:nvSpPr>
            <p:cNvPr id="11" name="Google Shape;11;p2"/>
            <p:cNvSpPr/>
            <p:nvPr/>
          </p:nvSpPr>
          <p:spPr>
            <a:xfrm>
              <a:off x="1261524" y="20020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1261524" y="35925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1261524" y="51499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4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1261524" y="67393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1261524" y="83287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4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1261524" y="99513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4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1261524" y="1154182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1261524" y="1313125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0"/>
                  </a:moveTo>
                  <a:cubicBezTo>
                    <a:pt x="122" y="0"/>
                    <a:pt x="0" y="92"/>
                    <a:pt x="0" y="244"/>
                  </a:cubicBezTo>
                  <a:cubicBezTo>
                    <a:pt x="0" y="396"/>
                    <a:pt x="122" y="517"/>
                    <a:pt x="244" y="517"/>
                  </a:cubicBezTo>
                  <a:cubicBezTo>
                    <a:pt x="395" y="517"/>
                    <a:pt x="517" y="396"/>
                    <a:pt x="517" y="244"/>
                  </a:cubicBezTo>
                  <a:cubicBezTo>
                    <a:pt x="517" y="9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1261524" y="1468866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261524" y="162781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1261524" y="1790062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1261524" y="1949006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3"/>
                    <a:pt x="0" y="275"/>
                  </a:cubicBezTo>
                  <a:cubicBezTo>
                    <a:pt x="0" y="396"/>
                    <a:pt x="122" y="518"/>
                    <a:pt x="244" y="518"/>
                  </a:cubicBezTo>
                  <a:cubicBezTo>
                    <a:pt x="395" y="518"/>
                    <a:pt x="517" y="396"/>
                    <a:pt x="517" y="275"/>
                  </a:cubicBezTo>
                  <a:cubicBezTo>
                    <a:pt x="517" y="123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1261524" y="20020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1261524" y="35925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1261524" y="51499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4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1261524" y="67393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1261524" y="83287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4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1261524" y="99513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4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1261524" y="1154182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1261524" y="1313125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0"/>
                  </a:moveTo>
                  <a:cubicBezTo>
                    <a:pt x="122" y="0"/>
                    <a:pt x="0" y="92"/>
                    <a:pt x="0" y="244"/>
                  </a:cubicBezTo>
                  <a:cubicBezTo>
                    <a:pt x="0" y="396"/>
                    <a:pt x="122" y="517"/>
                    <a:pt x="244" y="517"/>
                  </a:cubicBezTo>
                  <a:cubicBezTo>
                    <a:pt x="395" y="517"/>
                    <a:pt x="517" y="396"/>
                    <a:pt x="517" y="244"/>
                  </a:cubicBezTo>
                  <a:cubicBezTo>
                    <a:pt x="517" y="9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1261524" y="1468866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1261524" y="162781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1261524" y="1790062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1261524" y="1949006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3"/>
                    <a:pt x="0" y="275"/>
                  </a:cubicBezTo>
                  <a:cubicBezTo>
                    <a:pt x="0" y="396"/>
                    <a:pt x="122" y="518"/>
                    <a:pt x="244" y="518"/>
                  </a:cubicBezTo>
                  <a:cubicBezTo>
                    <a:pt x="395" y="518"/>
                    <a:pt x="517" y="396"/>
                    <a:pt x="517" y="275"/>
                  </a:cubicBezTo>
                  <a:cubicBezTo>
                    <a:pt x="517" y="123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1096069" y="20020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1096069" y="359250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395"/>
                    <a:pt x="91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1096069" y="514991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7"/>
                    <a:pt x="243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1096069" y="673935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1096069" y="832879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18"/>
                    <a:pt x="243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1096069" y="995131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17"/>
                    <a:pt x="243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1096069" y="1154182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395"/>
                    <a:pt x="91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1096069" y="1313125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0"/>
                  </a:moveTo>
                  <a:cubicBezTo>
                    <a:pt x="91" y="0"/>
                    <a:pt x="0" y="92"/>
                    <a:pt x="0" y="244"/>
                  </a:cubicBezTo>
                  <a:cubicBezTo>
                    <a:pt x="0" y="396"/>
                    <a:pt x="91" y="517"/>
                    <a:pt x="243" y="517"/>
                  </a:cubicBezTo>
                  <a:cubicBezTo>
                    <a:pt x="395" y="517"/>
                    <a:pt x="517" y="396"/>
                    <a:pt x="517" y="244"/>
                  </a:cubicBezTo>
                  <a:cubicBezTo>
                    <a:pt x="517" y="9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1096069" y="1468866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1096069" y="162781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1096069" y="1790062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1096069" y="1949006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3"/>
                    <a:pt x="0" y="275"/>
                  </a:cubicBezTo>
                  <a:cubicBezTo>
                    <a:pt x="0" y="396"/>
                    <a:pt x="91" y="518"/>
                    <a:pt x="243" y="518"/>
                  </a:cubicBezTo>
                  <a:cubicBezTo>
                    <a:pt x="395" y="518"/>
                    <a:pt x="517" y="396"/>
                    <a:pt x="517" y="275"/>
                  </a:cubicBezTo>
                  <a:cubicBezTo>
                    <a:pt x="517" y="123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927304" y="20020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927304" y="35925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927304" y="51499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927304" y="67393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927304" y="83287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927304" y="99513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927304" y="1154182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927304" y="1313125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0"/>
                  </a:moveTo>
                  <a:cubicBezTo>
                    <a:pt x="122" y="0"/>
                    <a:pt x="1" y="92"/>
                    <a:pt x="1" y="244"/>
                  </a:cubicBezTo>
                  <a:cubicBezTo>
                    <a:pt x="1" y="396"/>
                    <a:pt x="122" y="517"/>
                    <a:pt x="274" y="517"/>
                  </a:cubicBezTo>
                  <a:cubicBezTo>
                    <a:pt x="426" y="517"/>
                    <a:pt x="548" y="396"/>
                    <a:pt x="548" y="244"/>
                  </a:cubicBezTo>
                  <a:cubicBezTo>
                    <a:pt x="548" y="9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927304" y="1468866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927304" y="162781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927304" y="1790062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927304" y="1949006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3"/>
                    <a:pt x="1" y="275"/>
                  </a:cubicBezTo>
                  <a:cubicBezTo>
                    <a:pt x="1" y="396"/>
                    <a:pt x="122" y="518"/>
                    <a:pt x="274" y="518"/>
                  </a:cubicBezTo>
                  <a:cubicBezTo>
                    <a:pt x="426" y="518"/>
                    <a:pt x="548" y="396"/>
                    <a:pt x="548" y="275"/>
                  </a:cubicBezTo>
                  <a:cubicBezTo>
                    <a:pt x="548" y="123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761849" y="20020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761849" y="35925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74" y="517"/>
                  </a:cubicBezTo>
                  <a:cubicBezTo>
                    <a:pt x="426" y="517"/>
                    <a:pt x="517" y="395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761849" y="51499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74" y="547"/>
                  </a:cubicBezTo>
                  <a:cubicBezTo>
                    <a:pt x="426" y="547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761849" y="67393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761849" y="83287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74" y="518"/>
                  </a:cubicBezTo>
                  <a:cubicBezTo>
                    <a:pt x="426" y="51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761849" y="99513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74" y="517"/>
                  </a:cubicBezTo>
                  <a:cubicBezTo>
                    <a:pt x="426" y="517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761849" y="1154182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74" y="517"/>
                  </a:cubicBezTo>
                  <a:cubicBezTo>
                    <a:pt x="426" y="517"/>
                    <a:pt x="517" y="395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761849" y="1313125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0"/>
                  </a:moveTo>
                  <a:cubicBezTo>
                    <a:pt x="122" y="0"/>
                    <a:pt x="0" y="92"/>
                    <a:pt x="0" y="244"/>
                  </a:cubicBezTo>
                  <a:cubicBezTo>
                    <a:pt x="0" y="396"/>
                    <a:pt x="122" y="517"/>
                    <a:pt x="274" y="517"/>
                  </a:cubicBezTo>
                  <a:cubicBezTo>
                    <a:pt x="426" y="517"/>
                    <a:pt x="517" y="396"/>
                    <a:pt x="517" y="244"/>
                  </a:cubicBezTo>
                  <a:cubicBezTo>
                    <a:pt x="517" y="9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2"/>
            <p:cNvSpPr/>
            <p:nvPr/>
          </p:nvSpPr>
          <p:spPr>
            <a:xfrm>
              <a:off x="761849" y="1468866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2"/>
            <p:cNvSpPr/>
            <p:nvPr/>
          </p:nvSpPr>
          <p:spPr>
            <a:xfrm>
              <a:off x="761849" y="162781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;p2"/>
            <p:cNvSpPr/>
            <p:nvPr/>
          </p:nvSpPr>
          <p:spPr>
            <a:xfrm>
              <a:off x="761849" y="1790062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;p2"/>
            <p:cNvSpPr/>
            <p:nvPr/>
          </p:nvSpPr>
          <p:spPr>
            <a:xfrm>
              <a:off x="761849" y="1949006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3"/>
                    <a:pt x="0" y="275"/>
                  </a:cubicBezTo>
                  <a:cubicBezTo>
                    <a:pt x="0" y="396"/>
                    <a:pt x="122" y="518"/>
                    <a:pt x="274" y="518"/>
                  </a:cubicBezTo>
                  <a:cubicBezTo>
                    <a:pt x="426" y="518"/>
                    <a:pt x="517" y="396"/>
                    <a:pt x="517" y="275"/>
                  </a:cubicBezTo>
                  <a:cubicBezTo>
                    <a:pt x="517" y="123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1;p2"/>
            <p:cNvSpPr/>
            <p:nvPr/>
          </p:nvSpPr>
          <p:spPr>
            <a:xfrm>
              <a:off x="596394" y="20020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2"/>
            <p:cNvSpPr/>
            <p:nvPr/>
          </p:nvSpPr>
          <p:spPr>
            <a:xfrm>
              <a:off x="596394" y="359250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2"/>
            <p:cNvSpPr/>
            <p:nvPr/>
          </p:nvSpPr>
          <p:spPr>
            <a:xfrm>
              <a:off x="596394" y="514991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3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2"/>
            <p:cNvSpPr/>
            <p:nvPr/>
          </p:nvSpPr>
          <p:spPr>
            <a:xfrm>
              <a:off x="596394" y="673935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2"/>
            <p:cNvSpPr/>
            <p:nvPr/>
          </p:nvSpPr>
          <p:spPr>
            <a:xfrm>
              <a:off x="596394" y="832879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3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2"/>
            <p:cNvSpPr/>
            <p:nvPr/>
          </p:nvSpPr>
          <p:spPr>
            <a:xfrm>
              <a:off x="596394" y="995131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3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2"/>
            <p:cNvSpPr/>
            <p:nvPr/>
          </p:nvSpPr>
          <p:spPr>
            <a:xfrm>
              <a:off x="596394" y="1154182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2"/>
            <p:cNvSpPr/>
            <p:nvPr/>
          </p:nvSpPr>
          <p:spPr>
            <a:xfrm>
              <a:off x="596394" y="1313125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0"/>
                  </a:moveTo>
                  <a:cubicBezTo>
                    <a:pt x="122" y="0"/>
                    <a:pt x="0" y="92"/>
                    <a:pt x="0" y="244"/>
                  </a:cubicBezTo>
                  <a:cubicBezTo>
                    <a:pt x="0" y="396"/>
                    <a:pt x="122" y="517"/>
                    <a:pt x="243" y="517"/>
                  </a:cubicBezTo>
                  <a:cubicBezTo>
                    <a:pt x="395" y="517"/>
                    <a:pt x="517" y="396"/>
                    <a:pt x="517" y="244"/>
                  </a:cubicBezTo>
                  <a:cubicBezTo>
                    <a:pt x="517" y="9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2"/>
            <p:cNvSpPr/>
            <p:nvPr/>
          </p:nvSpPr>
          <p:spPr>
            <a:xfrm>
              <a:off x="596394" y="1468866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2"/>
            <p:cNvSpPr/>
            <p:nvPr/>
          </p:nvSpPr>
          <p:spPr>
            <a:xfrm>
              <a:off x="596394" y="162781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2"/>
            <p:cNvSpPr/>
            <p:nvPr/>
          </p:nvSpPr>
          <p:spPr>
            <a:xfrm>
              <a:off x="596394" y="1790062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2"/>
            <p:cNvSpPr/>
            <p:nvPr/>
          </p:nvSpPr>
          <p:spPr>
            <a:xfrm>
              <a:off x="596394" y="1949006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3"/>
                    <a:pt x="0" y="275"/>
                  </a:cubicBezTo>
                  <a:cubicBezTo>
                    <a:pt x="0" y="396"/>
                    <a:pt x="122" y="518"/>
                    <a:pt x="243" y="518"/>
                  </a:cubicBezTo>
                  <a:cubicBezTo>
                    <a:pt x="395" y="518"/>
                    <a:pt x="517" y="396"/>
                    <a:pt x="517" y="275"/>
                  </a:cubicBezTo>
                  <a:cubicBezTo>
                    <a:pt x="517" y="123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2"/>
            <p:cNvSpPr/>
            <p:nvPr/>
          </p:nvSpPr>
          <p:spPr>
            <a:xfrm>
              <a:off x="427630" y="20020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2"/>
            <p:cNvSpPr/>
            <p:nvPr/>
          </p:nvSpPr>
          <p:spPr>
            <a:xfrm>
              <a:off x="427630" y="35925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2"/>
            <p:cNvSpPr/>
            <p:nvPr/>
          </p:nvSpPr>
          <p:spPr>
            <a:xfrm>
              <a:off x="427630" y="51499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2"/>
            <p:cNvSpPr/>
            <p:nvPr/>
          </p:nvSpPr>
          <p:spPr>
            <a:xfrm>
              <a:off x="427630" y="67393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2"/>
            <p:cNvSpPr/>
            <p:nvPr/>
          </p:nvSpPr>
          <p:spPr>
            <a:xfrm>
              <a:off x="427630" y="83287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2"/>
            <p:cNvSpPr/>
            <p:nvPr/>
          </p:nvSpPr>
          <p:spPr>
            <a:xfrm>
              <a:off x="427630" y="99513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2"/>
            <p:cNvSpPr/>
            <p:nvPr/>
          </p:nvSpPr>
          <p:spPr>
            <a:xfrm>
              <a:off x="427630" y="1154182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2"/>
            <p:cNvSpPr/>
            <p:nvPr/>
          </p:nvSpPr>
          <p:spPr>
            <a:xfrm>
              <a:off x="427630" y="1313125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0"/>
                  </a:moveTo>
                  <a:cubicBezTo>
                    <a:pt x="122" y="0"/>
                    <a:pt x="1" y="92"/>
                    <a:pt x="1" y="244"/>
                  </a:cubicBezTo>
                  <a:cubicBezTo>
                    <a:pt x="1" y="396"/>
                    <a:pt x="122" y="517"/>
                    <a:pt x="274" y="517"/>
                  </a:cubicBezTo>
                  <a:cubicBezTo>
                    <a:pt x="426" y="517"/>
                    <a:pt x="548" y="396"/>
                    <a:pt x="548" y="244"/>
                  </a:cubicBezTo>
                  <a:cubicBezTo>
                    <a:pt x="548" y="9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2"/>
            <p:cNvSpPr/>
            <p:nvPr/>
          </p:nvSpPr>
          <p:spPr>
            <a:xfrm>
              <a:off x="427630" y="1468866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2"/>
            <p:cNvSpPr/>
            <p:nvPr/>
          </p:nvSpPr>
          <p:spPr>
            <a:xfrm>
              <a:off x="427630" y="162781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2"/>
            <p:cNvSpPr/>
            <p:nvPr/>
          </p:nvSpPr>
          <p:spPr>
            <a:xfrm>
              <a:off x="427630" y="1790062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2"/>
            <p:cNvSpPr/>
            <p:nvPr/>
          </p:nvSpPr>
          <p:spPr>
            <a:xfrm>
              <a:off x="427630" y="1949006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3"/>
                    <a:pt x="1" y="275"/>
                  </a:cubicBezTo>
                  <a:cubicBezTo>
                    <a:pt x="1" y="396"/>
                    <a:pt x="122" y="518"/>
                    <a:pt x="274" y="518"/>
                  </a:cubicBezTo>
                  <a:cubicBezTo>
                    <a:pt x="426" y="518"/>
                    <a:pt x="548" y="396"/>
                    <a:pt x="548" y="275"/>
                  </a:cubicBezTo>
                  <a:cubicBezTo>
                    <a:pt x="548" y="123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6" name="Google Shape;96;p2"/>
          <p:cNvSpPr/>
          <p:nvPr/>
        </p:nvSpPr>
        <p:spPr>
          <a:xfrm>
            <a:off x="6499000" y="442113"/>
            <a:ext cx="1925005" cy="195777"/>
          </a:xfrm>
          <a:custGeom>
            <a:avLst/>
            <a:gdLst/>
            <a:ahLst/>
            <a:cxnLst/>
            <a:rect l="l" t="t" r="r" b="b"/>
            <a:pathLst>
              <a:path w="42359" h="4308" extrusionOk="0">
                <a:moveTo>
                  <a:pt x="1" y="1"/>
                </a:moveTo>
                <a:lnTo>
                  <a:pt x="1" y="4307"/>
                </a:lnTo>
                <a:lnTo>
                  <a:pt x="42359" y="4307"/>
                </a:lnTo>
                <a:lnTo>
                  <a:pt x="4235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2"/>
          <p:cNvSpPr txBox="1">
            <a:spLocks noGrp="1"/>
          </p:cNvSpPr>
          <p:nvPr>
            <p:ph type="ctrTitle"/>
          </p:nvPr>
        </p:nvSpPr>
        <p:spPr>
          <a:xfrm>
            <a:off x="1437000" y="1408900"/>
            <a:ext cx="6269700" cy="1707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98" name="Google Shape;98;p2"/>
          <p:cNvSpPr txBox="1">
            <a:spLocks noGrp="1"/>
          </p:cNvSpPr>
          <p:nvPr>
            <p:ph type="subTitle" idx="1"/>
          </p:nvPr>
        </p:nvSpPr>
        <p:spPr>
          <a:xfrm>
            <a:off x="1506300" y="2987425"/>
            <a:ext cx="6131400" cy="52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99" name="Google Shape;99;p2"/>
          <p:cNvSpPr/>
          <p:nvPr/>
        </p:nvSpPr>
        <p:spPr>
          <a:xfrm>
            <a:off x="8935800" y="131"/>
            <a:ext cx="208191" cy="4568746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</p:sp>
      <p:sp>
        <p:nvSpPr>
          <p:cNvPr id="100" name="Google Shape;100;p2"/>
          <p:cNvSpPr/>
          <p:nvPr/>
        </p:nvSpPr>
        <p:spPr>
          <a:xfrm>
            <a:off x="8935800" y="0"/>
            <a:ext cx="208191" cy="3816053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"/>
          <p:cNvSpPr txBox="1">
            <a:spLocks noGrp="1"/>
          </p:cNvSpPr>
          <p:nvPr>
            <p:ph type="title"/>
          </p:nvPr>
        </p:nvSpPr>
        <p:spPr>
          <a:xfrm>
            <a:off x="4572000" y="2122050"/>
            <a:ext cx="3708900" cy="60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03" name="Google Shape;103;p3"/>
          <p:cNvSpPr txBox="1">
            <a:spLocks noGrp="1"/>
          </p:cNvSpPr>
          <p:nvPr>
            <p:ph type="title" idx="2" hasCustomPrompt="1"/>
          </p:nvPr>
        </p:nvSpPr>
        <p:spPr>
          <a:xfrm>
            <a:off x="5520900" y="1147925"/>
            <a:ext cx="1811100" cy="96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7200"/>
              <a:buNone/>
              <a:defRPr sz="7200">
                <a:solidFill>
                  <a:srgbClr val="FF409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4" name="Google Shape;104;p3"/>
          <p:cNvSpPr txBox="1">
            <a:spLocks noGrp="1"/>
          </p:cNvSpPr>
          <p:nvPr>
            <p:ph type="subTitle" idx="1"/>
          </p:nvPr>
        </p:nvSpPr>
        <p:spPr>
          <a:xfrm>
            <a:off x="4907700" y="2661450"/>
            <a:ext cx="3037500" cy="7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800"/>
              <a:buNone/>
              <a:defRPr>
                <a:solidFill>
                  <a:srgbClr val="263238"/>
                </a:solidFill>
              </a:defRPr>
            </a:lvl1pPr>
            <a:lvl2pPr lvl="1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3"/>
          <p:cNvSpPr/>
          <p:nvPr/>
        </p:nvSpPr>
        <p:spPr>
          <a:xfrm>
            <a:off x="-525350" y="-1701475"/>
            <a:ext cx="3019500" cy="30195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3"/>
          <p:cNvSpPr/>
          <p:nvPr/>
        </p:nvSpPr>
        <p:spPr>
          <a:xfrm>
            <a:off x="720000" y="442113"/>
            <a:ext cx="1925005" cy="195777"/>
          </a:xfrm>
          <a:custGeom>
            <a:avLst/>
            <a:gdLst/>
            <a:ahLst/>
            <a:cxnLst/>
            <a:rect l="l" t="t" r="r" b="b"/>
            <a:pathLst>
              <a:path w="42359" h="4308" extrusionOk="0">
                <a:moveTo>
                  <a:pt x="1" y="1"/>
                </a:moveTo>
                <a:lnTo>
                  <a:pt x="1" y="4307"/>
                </a:lnTo>
                <a:lnTo>
                  <a:pt x="42359" y="4307"/>
                </a:lnTo>
                <a:lnTo>
                  <a:pt x="42359" y="1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3"/>
          <p:cNvSpPr/>
          <p:nvPr/>
        </p:nvSpPr>
        <p:spPr>
          <a:xfrm>
            <a:off x="8935800" y="131"/>
            <a:ext cx="208191" cy="4568746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</p:sp>
      <p:sp>
        <p:nvSpPr>
          <p:cNvPr id="108" name="Google Shape;108;p3"/>
          <p:cNvSpPr/>
          <p:nvPr/>
        </p:nvSpPr>
        <p:spPr>
          <a:xfrm>
            <a:off x="8935800" y="0"/>
            <a:ext cx="208191" cy="3816053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6"/>
          <p:cNvSpPr txBox="1">
            <a:spLocks noGrp="1"/>
          </p:cNvSpPr>
          <p:nvPr>
            <p:ph type="title"/>
          </p:nvPr>
        </p:nvSpPr>
        <p:spPr>
          <a:xfrm>
            <a:off x="2185650" y="521225"/>
            <a:ext cx="4772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3200"/>
              <a:buNone/>
              <a:defRPr>
                <a:solidFill>
                  <a:srgbClr val="FF409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9pPr>
          </a:lstStyle>
          <a:p>
            <a:endParaRPr/>
          </a:p>
        </p:txBody>
      </p:sp>
      <p:grpSp>
        <p:nvGrpSpPr>
          <p:cNvPr id="127" name="Google Shape;127;p6"/>
          <p:cNvGrpSpPr/>
          <p:nvPr/>
        </p:nvGrpSpPr>
        <p:grpSpPr>
          <a:xfrm>
            <a:off x="420980" y="279850"/>
            <a:ext cx="889188" cy="850225"/>
            <a:chOff x="420980" y="279850"/>
            <a:chExt cx="889188" cy="850225"/>
          </a:xfrm>
        </p:grpSpPr>
        <p:sp>
          <p:nvSpPr>
            <p:cNvPr id="128" name="Google Shape;128;p6"/>
            <p:cNvSpPr/>
            <p:nvPr/>
          </p:nvSpPr>
          <p:spPr>
            <a:xfrm>
              <a:off x="1254874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6"/>
            <p:cNvSpPr/>
            <p:nvPr/>
          </p:nvSpPr>
          <p:spPr>
            <a:xfrm>
              <a:off x="1254874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6"/>
            <p:cNvSpPr/>
            <p:nvPr/>
          </p:nvSpPr>
          <p:spPr>
            <a:xfrm>
              <a:off x="1254874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4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6"/>
            <p:cNvSpPr/>
            <p:nvPr/>
          </p:nvSpPr>
          <p:spPr>
            <a:xfrm>
              <a:off x="1254874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6"/>
            <p:cNvSpPr/>
            <p:nvPr/>
          </p:nvSpPr>
          <p:spPr>
            <a:xfrm>
              <a:off x="1254874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4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6"/>
            <p:cNvSpPr/>
            <p:nvPr/>
          </p:nvSpPr>
          <p:spPr>
            <a:xfrm>
              <a:off x="1254874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4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6"/>
            <p:cNvSpPr/>
            <p:nvPr/>
          </p:nvSpPr>
          <p:spPr>
            <a:xfrm>
              <a:off x="1254874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35;p6"/>
            <p:cNvSpPr/>
            <p:nvPr/>
          </p:nvSpPr>
          <p:spPr>
            <a:xfrm>
              <a:off x="1254874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6"/>
            <p:cNvSpPr/>
            <p:nvPr/>
          </p:nvSpPr>
          <p:spPr>
            <a:xfrm>
              <a:off x="1254874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4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6"/>
            <p:cNvSpPr/>
            <p:nvPr/>
          </p:nvSpPr>
          <p:spPr>
            <a:xfrm>
              <a:off x="1254874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6"/>
            <p:cNvSpPr/>
            <p:nvPr/>
          </p:nvSpPr>
          <p:spPr>
            <a:xfrm>
              <a:off x="1254874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4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6"/>
            <p:cNvSpPr/>
            <p:nvPr/>
          </p:nvSpPr>
          <p:spPr>
            <a:xfrm>
              <a:off x="1254874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4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6"/>
            <p:cNvSpPr/>
            <p:nvPr/>
          </p:nvSpPr>
          <p:spPr>
            <a:xfrm>
              <a:off x="1089419" y="27985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6"/>
            <p:cNvSpPr/>
            <p:nvPr/>
          </p:nvSpPr>
          <p:spPr>
            <a:xfrm>
              <a:off x="1089419" y="438900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395"/>
                    <a:pt x="91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6"/>
            <p:cNvSpPr/>
            <p:nvPr/>
          </p:nvSpPr>
          <p:spPr>
            <a:xfrm>
              <a:off x="1089419" y="594641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7"/>
                    <a:pt x="243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6"/>
            <p:cNvSpPr/>
            <p:nvPr/>
          </p:nvSpPr>
          <p:spPr>
            <a:xfrm>
              <a:off x="1089419" y="753585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6"/>
            <p:cNvSpPr/>
            <p:nvPr/>
          </p:nvSpPr>
          <p:spPr>
            <a:xfrm>
              <a:off x="1089419" y="912529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18"/>
                    <a:pt x="243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6"/>
            <p:cNvSpPr/>
            <p:nvPr/>
          </p:nvSpPr>
          <p:spPr>
            <a:xfrm>
              <a:off x="1089419" y="1074781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17"/>
                    <a:pt x="243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6"/>
            <p:cNvSpPr/>
            <p:nvPr/>
          </p:nvSpPr>
          <p:spPr>
            <a:xfrm>
              <a:off x="920654" y="27985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6"/>
            <p:cNvSpPr/>
            <p:nvPr/>
          </p:nvSpPr>
          <p:spPr>
            <a:xfrm>
              <a:off x="920654" y="43890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6"/>
            <p:cNvSpPr/>
            <p:nvPr/>
          </p:nvSpPr>
          <p:spPr>
            <a:xfrm>
              <a:off x="920654" y="59464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6"/>
            <p:cNvSpPr/>
            <p:nvPr/>
          </p:nvSpPr>
          <p:spPr>
            <a:xfrm>
              <a:off x="920654" y="75358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6"/>
            <p:cNvSpPr/>
            <p:nvPr/>
          </p:nvSpPr>
          <p:spPr>
            <a:xfrm>
              <a:off x="920654" y="91252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6"/>
            <p:cNvSpPr/>
            <p:nvPr/>
          </p:nvSpPr>
          <p:spPr>
            <a:xfrm>
              <a:off x="920654" y="107478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6"/>
            <p:cNvSpPr/>
            <p:nvPr/>
          </p:nvSpPr>
          <p:spPr>
            <a:xfrm>
              <a:off x="755199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6"/>
            <p:cNvSpPr/>
            <p:nvPr/>
          </p:nvSpPr>
          <p:spPr>
            <a:xfrm>
              <a:off x="755199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74" y="517"/>
                  </a:cubicBezTo>
                  <a:cubicBezTo>
                    <a:pt x="426" y="517"/>
                    <a:pt x="517" y="395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6"/>
            <p:cNvSpPr/>
            <p:nvPr/>
          </p:nvSpPr>
          <p:spPr>
            <a:xfrm>
              <a:off x="755199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74" y="547"/>
                  </a:cubicBezTo>
                  <a:cubicBezTo>
                    <a:pt x="426" y="547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6"/>
            <p:cNvSpPr/>
            <p:nvPr/>
          </p:nvSpPr>
          <p:spPr>
            <a:xfrm>
              <a:off x="755199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6"/>
            <p:cNvSpPr/>
            <p:nvPr/>
          </p:nvSpPr>
          <p:spPr>
            <a:xfrm>
              <a:off x="755199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74" y="518"/>
                  </a:cubicBezTo>
                  <a:cubicBezTo>
                    <a:pt x="426" y="51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6"/>
            <p:cNvSpPr/>
            <p:nvPr/>
          </p:nvSpPr>
          <p:spPr>
            <a:xfrm>
              <a:off x="755199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74" y="517"/>
                  </a:cubicBezTo>
                  <a:cubicBezTo>
                    <a:pt x="426" y="517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6"/>
            <p:cNvSpPr/>
            <p:nvPr/>
          </p:nvSpPr>
          <p:spPr>
            <a:xfrm>
              <a:off x="589744" y="27985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6"/>
            <p:cNvSpPr/>
            <p:nvPr/>
          </p:nvSpPr>
          <p:spPr>
            <a:xfrm>
              <a:off x="589744" y="438900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6"/>
            <p:cNvSpPr/>
            <p:nvPr/>
          </p:nvSpPr>
          <p:spPr>
            <a:xfrm>
              <a:off x="589744" y="594641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3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6"/>
            <p:cNvSpPr/>
            <p:nvPr/>
          </p:nvSpPr>
          <p:spPr>
            <a:xfrm>
              <a:off x="589744" y="753585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6"/>
            <p:cNvSpPr/>
            <p:nvPr/>
          </p:nvSpPr>
          <p:spPr>
            <a:xfrm>
              <a:off x="589744" y="912529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3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6"/>
            <p:cNvSpPr/>
            <p:nvPr/>
          </p:nvSpPr>
          <p:spPr>
            <a:xfrm>
              <a:off x="589744" y="1074781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3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6"/>
            <p:cNvSpPr/>
            <p:nvPr/>
          </p:nvSpPr>
          <p:spPr>
            <a:xfrm>
              <a:off x="420980" y="27985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6"/>
            <p:cNvSpPr/>
            <p:nvPr/>
          </p:nvSpPr>
          <p:spPr>
            <a:xfrm>
              <a:off x="420980" y="43890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6"/>
            <p:cNvSpPr/>
            <p:nvPr/>
          </p:nvSpPr>
          <p:spPr>
            <a:xfrm>
              <a:off x="420980" y="59464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6"/>
            <p:cNvSpPr/>
            <p:nvPr/>
          </p:nvSpPr>
          <p:spPr>
            <a:xfrm>
              <a:off x="420980" y="75358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6"/>
            <p:cNvSpPr/>
            <p:nvPr/>
          </p:nvSpPr>
          <p:spPr>
            <a:xfrm>
              <a:off x="420980" y="91252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6"/>
            <p:cNvSpPr/>
            <p:nvPr/>
          </p:nvSpPr>
          <p:spPr>
            <a:xfrm>
              <a:off x="420980" y="107478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0" name="Google Shape;170;p6"/>
          <p:cNvSpPr/>
          <p:nvPr/>
        </p:nvSpPr>
        <p:spPr>
          <a:xfrm>
            <a:off x="-8" y="3438480"/>
            <a:ext cx="981477" cy="1781211"/>
          </a:xfrm>
          <a:custGeom>
            <a:avLst/>
            <a:gdLst/>
            <a:ahLst/>
            <a:cxnLst/>
            <a:rect l="l" t="t" r="r" b="b"/>
            <a:pathLst>
              <a:path w="26262" h="47661" extrusionOk="0">
                <a:moveTo>
                  <a:pt x="2431" y="1"/>
                </a:moveTo>
                <a:cubicBezTo>
                  <a:pt x="1608" y="1"/>
                  <a:pt x="804" y="58"/>
                  <a:pt x="0" y="135"/>
                </a:cubicBezTo>
                <a:lnTo>
                  <a:pt x="0" y="47546"/>
                </a:lnTo>
                <a:cubicBezTo>
                  <a:pt x="804" y="47622"/>
                  <a:pt x="1608" y="47661"/>
                  <a:pt x="2431" y="47661"/>
                </a:cubicBezTo>
                <a:cubicBezTo>
                  <a:pt x="15581" y="47661"/>
                  <a:pt x="26261" y="36999"/>
                  <a:pt x="26261" y="23831"/>
                </a:cubicBezTo>
                <a:cubicBezTo>
                  <a:pt x="26261" y="10681"/>
                  <a:pt x="15581" y="1"/>
                  <a:pt x="243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6"/>
          <p:cNvSpPr/>
          <p:nvPr/>
        </p:nvSpPr>
        <p:spPr>
          <a:xfrm>
            <a:off x="8935800" y="131"/>
            <a:ext cx="208191" cy="4568746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</p:sp>
      <p:sp>
        <p:nvSpPr>
          <p:cNvPr id="172" name="Google Shape;172;p6"/>
          <p:cNvSpPr/>
          <p:nvPr/>
        </p:nvSpPr>
        <p:spPr>
          <a:xfrm>
            <a:off x="8935800" y="0"/>
            <a:ext cx="208191" cy="3816053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9"/>
          <p:cNvSpPr txBox="1">
            <a:spLocks noGrp="1"/>
          </p:cNvSpPr>
          <p:nvPr>
            <p:ph type="title"/>
          </p:nvPr>
        </p:nvSpPr>
        <p:spPr>
          <a:xfrm>
            <a:off x="796200" y="2122050"/>
            <a:ext cx="3708900" cy="60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74" name="Google Shape;274;p9"/>
          <p:cNvSpPr txBox="1">
            <a:spLocks noGrp="1"/>
          </p:cNvSpPr>
          <p:nvPr>
            <p:ph type="title" idx="2" hasCustomPrompt="1"/>
          </p:nvPr>
        </p:nvSpPr>
        <p:spPr>
          <a:xfrm>
            <a:off x="1745100" y="1147925"/>
            <a:ext cx="1811100" cy="96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7200"/>
              <a:buNone/>
              <a:defRPr sz="7200">
                <a:solidFill>
                  <a:srgbClr val="FF409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75" name="Google Shape;275;p9"/>
          <p:cNvSpPr txBox="1">
            <a:spLocks noGrp="1"/>
          </p:cNvSpPr>
          <p:nvPr>
            <p:ph type="subTitle" idx="1"/>
          </p:nvPr>
        </p:nvSpPr>
        <p:spPr>
          <a:xfrm>
            <a:off x="1131900" y="2661450"/>
            <a:ext cx="3037500" cy="7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800"/>
              <a:buNone/>
              <a:defRPr>
                <a:solidFill>
                  <a:srgbClr val="263238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6" name="Google Shape;276;p9"/>
          <p:cNvSpPr/>
          <p:nvPr/>
        </p:nvSpPr>
        <p:spPr>
          <a:xfrm>
            <a:off x="-525350" y="3816050"/>
            <a:ext cx="3019500" cy="30195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9"/>
          <p:cNvSpPr/>
          <p:nvPr/>
        </p:nvSpPr>
        <p:spPr>
          <a:xfrm>
            <a:off x="720000" y="4470975"/>
            <a:ext cx="1925005" cy="195777"/>
          </a:xfrm>
          <a:custGeom>
            <a:avLst/>
            <a:gdLst/>
            <a:ahLst/>
            <a:cxnLst/>
            <a:rect l="l" t="t" r="r" b="b"/>
            <a:pathLst>
              <a:path w="42359" h="4308" extrusionOk="0">
                <a:moveTo>
                  <a:pt x="1" y="1"/>
                </a:moveTo>
                <a:lnTo>
                  <a:pt x="1" y="4307"/>
                </a:lnTo>
                <a:lnTo>
                  <a:pt x="42359" y="4307"/>
                </a:lnTo>
                <a:lnTo>
                  <a:pt x="42359" y="1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9"/>
          <p:cNvSpPr/>
          <p:nvPr/>
        </p:nvSpPr>
        <p:spPr>
          <a:xfrm>
            <a:off x="6499000" y="442113"/>
            <a:ext cx="1925005" cy="195777"/>
          </a:xfrm>
          <a:custGeom>
            <a:avLst/>
            <a:gdLst/>
            <a:ahLst/>
            <a:cxnLst/>
            <a:rect l="l" t="t" r="r" b="b"/>
            <a:pathLst>
              <a:path w="42359" h="4308" extrusionOk="0">
                <a:moveTo>
                  <a:pt x="1" y="1"/>
                </a:moveTo>
                <a:lnTo>
                  <a:pt x="1" y="4307"/>
                </a:lnTo>
                <a:lnTo>
                  <a:pt x="42359" y="4307"/>
                </a:lnTo>
                <a:lnTo>
                  <a:pt x="4235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9"/>
          <p:cNvSpPr/>
          <p:nvPr/>
        </p:nvSpPr>
        <p:spPr>
          <a:xfrm>
            <a:off x="8935800" y="131"/>
            <a:ext cx="208191" cy="4568746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</p:sp>
      <p:sp>
        <p:nvSpPr>
          <p:cNvPr id="280" name="Google Shape;280;p9"/>
          <p:cNvSpPr/>
          <p:nvPr/>
        </p:nvSpPr>
        <p:spPr>
          <a:xfrm>
            <a:off x="8935800" y="0"/>
            <a:ext cx="208191" cy="3816053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grpSp>
        <p:nvGrpSpPr>
          <p:cNvPr id="281" name="Google Shape;281;p9"/>
          <p:cNvGrpSpPr/>
          <p:nvPr/>
        </p:nvGrpSpPr>
        <p:grpSpPr>
          <a:xfrm>
            <a:off x="420980" y="279850"/>
            <a:ext cx="889188" cy="850225"/>
            <a:chOff x="420980" y="279850"/>
            <a:chExt cx="889188" cy="850225"/>
          </a:xfrm>
        </p:grpSpPr>
        <p:sp>
          <p:nvSpPr>
            <p:cNvPr id="282" name="Google Shape;282;p9"/>
            <p:cNvSpPr/>
            <p:nvPr/>
          </p:nvSpPr>
          <p:spPr>
            <a:xfrm>
              <a:off x="1254874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9"/>
            <p:cNvSpPr/>
            <p:nvPr/>
          </p:nvSpPr>
          <p:spPr>
            <a:xfrm>
              <a:off x="1254874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9"/>
            <p:cNvSpPr/>
            <p:nvPr/>
          </p:nvSpPr>
          <p:spPr>
            <a:xfrm>
              <a:off x="1254874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4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9"/>
            <p:cNvSpPr/>
            <p:nvPr/>
          </p:nvSpPr>
          <p:spPr>
            <a:xfrm>
              <a:off x="1254874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9"/>
            <p:cNvSpPr/>
            <p:nvPr/>
          </p:nvSpPr>
          <p:spPr>
            <a:xfrm>
              <a:off x="1254874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4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9"/>
            <p:cNvSpPr/>
            <p:nvPr/>
          </p:nvSpPr>
          <p:spPr>
            <a:xfrm>
              <a:off x="1254874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4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9"/>
            <p:cNvSpPr/>
            <p:nvPr/>
          </p:nvSpPr>
          <p:spPr>
            <a:xfrm>
              <a:off x="1254874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9"/>
            <p:cNvSpPr/>
            <p:nvPr/>
          </p:nvSpPr>
          <p:spPr>
            <a:xfrm>
              <a:off x="1254874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9"/>
            <p:cNvSpPr/>
            <p:nvPr/>
          </p:nvSpPr>
          <p:spPr>
            <a:xfrm>
              <a:off x="1254874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4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9"/>
            <p:cNvSpPr/>
            <p:nvPr/>
          </p:nvSpPr>
          <p:spPr>
            <a:xfrm>
              <a:off x="1254874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9"/>
            <p:cNvSpPr/>
            <p:nvPr/>
          </p:nvSpPr>
          <p:spPr>
            <a:xfrm>
              <a:off x="1254874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4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293;p9"/>
            <p:cNvSpPr/>
            <p:nvPr/>
          </p:nvSpPr>
          <p:spPr>
            <a:xfrm>
              <a:off x="1254874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4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9"/>
            <p:cNvSpPr/>
            <p:nvPr/>
          </p:nvSpPr>
          <p:spPr>
            <a:xfrm>
              <a:off x="1089419" y="27985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9"/>
            <p:cNvSpPr/>
            <p:nvPr/>
          </p:nvSpPr>
          <p:spPr>
            <a:xfrm>
              <a:off x="1089419" y="438900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395"/>
                    <a:pt x="91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9"/>
            <p:cNvSpPr/>
            <p:nvPr/>
          </p:nvSpPr>
          <p:spPr>
            <a:xfrm>
              <a:off x="1089419" y="594641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7"/>
                    <a:pt x="243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9"/>
            <p:cNvSpPr/>
            <p:nvPr/>
          </p:nvSpPr>
          <p:spPr>
            <a:xfrm>
              <a:off x="1089419" y="753585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9"/>
            <p:cNvSpPr/>
            <p:nvPr/>
          </p:nvSpPr>
          <p:spPr>
            <a:xfrm>
              <a:off x="1089419" y="912529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18"/>
                    <a:pt x="243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9"/>
            <p:cNvSpPr/>
            <p:nvPr/>
          </p:nvSpPr>
          <p:spPr>
            <a:xfrm>
              <a:off x="1089419" y="1074781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17"/>
                    <a:pt x="243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9"/>
            <p:cNvSpPr/>
            <p:nvPr/>
          </p:nvSpPr>
          <p:spPr>
            <a:xfrm>
              <a:off x="920654" y="27985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9"/>
            <p:cNvSpPr/>
            <p:nvPr/>
          </p:nvSpPr>
          <p:spPr>
            <a:xfrm>
              <a:off x="920654" y="43890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9"/>
            <p:cNvSpPr/>
            <p:nvPr/>
          </p:nvSpPr>
          <p:spPr>
            <a:xfrm>
              <a:off x="920654" y="59464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9"/>
            <p:cNvSpPr/>
            <p:nvPr/>
          </p:nvSpPr>
          <p:spPr>
            <a:xfrm>
              <a:off x="920654" y="75358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9"/>
            <p:cNvSpPr/>
            <p:nvPr/>
          </p:nvSpPr>
          <p:spPr>
            <a:xfrm>
              <a:off x="920654" y="91252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9"/>
            <p:cNvSpPr/>
            <p:nvPr/>
          </p:nvSpPr>
          <p:spPr>
            <a:xfrm>
              <a:off x="920654" y="107478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9"/>
            <p:cNvSpPr/>
            <p:nvPr/>
          </p:nvSpPr>
          <p:spPr>
            <a:xfrm>
              <a:off x="755199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9"/>
            <p:cNvSpPr/>
            <p:nvPr/>
          </p:nvSpPr>
          <p:spPr>
            <a:xfrm>
              <a:off x="755199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74" y="517"/>
                  </a:cubicBezTo>
                  <a:cubicBezTo>
                    <a:pt x="426" y="517"/>
                    <a:pt x="517" y="395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9"/>
            <p:cNvSpPr/>
            <p:nvPr/>
          </p:nvSpPr>
          <p:spPr>
            <a:xfrm>
              <a:off x="755199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74" y="547"/>
                  </a:cubicBezTo>
                  <a:cubicBezTo>
                    <a:pt x="426" y="547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9"/>
            <p:cNvSpPr/>
            <p:nvPr/>
          </p:nvSpPr>
          <p:spPr>
            <a:xfrm>
              <a:off x="755199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9"/>
            <p:cNvSpPr/>
            <p:nvPr/>
          </p:nvSpPr>
          <p:spPr>
            <a:xfrm>
              <a:off x="755199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74" y="518"/>
                  </a:cubicBezTo>
                  <a:cubicBezTo>
                    <a:pt x="426" y="51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9"/>
            <p:cNvSpPr/>
            <p:nvPr/>
          </p:nvSpPr>
          <p:spPr>
            <a:xfrm>
              <a:off x="755199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74" y="517"/>
                  </a:cubicBezTo>
                  <a:cubicBezTo>
                    <a:pt x="426" y="517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9"/>
            <p:cNvSpPr/>
            <p:nvPr/>
          </p:nvSpPr>
          <p:spPr>
            <a:xfrm>
              <a:off x="589744" y="27985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9"/>
            <p:cNvSpPr/>
            <p:nvPr/>
          </p:nvSpPr>
          <p:spPr>
            <a:xfrm>
              <a:off x="589744" y="438900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9"/>
            <p:cNvSpPr/>
            <p:nvPr/>
          </p:nvSpPr>
          <p:spPr>
            <a:xfrm>
              <a:off x="589744" y="594641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3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9"/>
            <p:cNvSpPr/>
            <p:nvPr/>
          </p:nvSpPr>
          <p:spPr>
            <a:xfrm>
              <a:off x="589744" y="753585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9"/>
            <p:cNvSpPr/>
            <p:nvPr/>
          </p:nvSpPr>
          <p:spPr>
            <a:xfrm>
              <a:off x="589744" y="912529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3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9"/>
            <p:cNvSpPr/>
            <p:nvPr/>
          </p:nvSpPr>
          <p:spPr>
            <a:xfrm>
              <a:off x="589744" y="1074781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3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9"/>
            <p:cNvSpPr/>
            <p:nvPr/>
          </p:nvSpPr>
          <p:spPr>
            <a:xfrm>
              <a:off x="420980" y="27985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9"/>
            <p:cNvSpPr/>
            <p:nvPr/>
          </p:nvSpPr>
          <p:spPr>
            <a:xfrm>
              <a:off x="420980" y="43890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9"/>
            <p:cNvSpPr/>
            <p:nvPr/>
          </p:nvSpPr>
          <p:spPr>
            <a:xfrm>
              <a:off x="420980" y="59464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9"/>
            <p:cNvSpPr/>
            <p:nvPr/>
          </p:nvSpPr>
          <p:spPr>
            <a:xfrm>
              <a:off x="420980" y="75358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9"/>
            <p:cNvSpPr/>
            <p:nvPr/>
          </p:nvSpPr>
          <p:spPr>
            <a:xfrm>
              <a:off x="420980" y="91252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9"/>
            <p:cNvSpPr/>
            <p:nvPr/>
          </p:nvSpPr>
          <p:spPr>
            <a:xfrm>
              <a:off x="420980" y="107478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0"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13"/>
          <p:cNvSpPr/>
          <p:nvPr/>
        </p:nvSpPr>
        <p:spPr>
          <a:xfrm>
            <a:off x="-8" y="3438480"/>
            <a:ext cx="981477" cy="1781211"/>
          </a:xfrm>
          <a:custGeom>
            <a:avLst/>
            <a:gdLst/>
            <a:ahLst/>
            <a:cxnLst/>
            <a:rect l="l" t="t" r="r" b="b"/>
            <a:pathLst>
              <a:path w="26262" h="47661" extrusionOk="0">
                <a:moveTo>
                  <a:pt x="2431" y="1"/>
                </a:moveTo>
                <a:cubicBezTo>
                  <a:pt x="1608" y="1"/>
                  <a:pt x="804" y="58"/>
                  <a:pt x="0" y="135"/>
                </a:cubicBezTo>
                <a:lnTo>
                  <a:pt x="0" y="47546"/>
                </a:lnTo>
                <a:cubicBezTo>
                  <a:pt x="804" y="47622"/>
                  <a:pt x="1608" y="47661"/>
                  <a:pt x="2431" y="47661"/>
                </a:cubicBezTo>
                <a:cubicBezTo>
                  <a:pt x="15581" y="47661"/>
                  <a:pt x="26261" y="36999"/>
                  <a:pt x="26261" y="23831"/>
                </a:cubicBezTo>
                <a:cubicBezTo>
                  <a:pt x="26261" y="10681"/>
                  <a:pt x="15581" y="1"/>
                  <a:pt x="243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41" name="Google Shape;341;p13"/>
          <p:cNvGrpSpPr/>
          <p:nvPr/>
        </p:nvGrpSpPr>
        <p:grpSpPr>
          <a:xfrm>
            <a:off x="420980" y="279850"/>
            <a:ext cx="889188" cy="1804100"/>
            <a:chOff x="427630" y="200200"/>
            <a:chExt cx="889188" cy="1804100"/>
          </a:xfrm>
        </p:grpSpPr>
        <p:sp>
          <p:nvSpPr>
            <p:cNvPr id="342" name="Google Shape;342;p13"/>
            <p:cNvSpPr/>
            <p:nvPr/>
          </p:nvSpPr>
          <p:spPr>
            <a:xfrm>
              <a:off x="1261524" y="20020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13"/>
            <p:cNvSpPr/>
            <p:nvPr/>
          </p:nvSpPr>
          <p:spPr>
            <a:xfrm>
              <a:off x="1261524" y="35925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13"/>
            <p:cNvSpPr/>
            <p:nvPr/>
          </p:nvSpPr>
          <p:spPr>
            <a:xfrm>
              <a:off x="1261524" y="51499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4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13"/>
            <p:cNvSpPr/>
            <p:nvPr/>
          </p:nvSpPr>
          <p:spPr>
            <a:xfrm>
              <a:off x="1261524" y="67393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13"/>
            <p:cNvSpPr/>
            <p:nvPr/>
          </p:nvSpPr>
          <p:spPr>
            <a:xfrm>
              <a:off x="1261524" y="83287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4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13"/>
            <p:cNvSpPr/>
            <p:nvPr/>
          </p:nvSpPr>
          <p:spPr>
            <a:xfrm>
              <a:off x="1261524" y="99513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4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13"/>
            <p:cNvSpPr/>
            <p:nvPr/>
          </p:nvSpPr>
          <p:spPr>
            <a:xfrm>
              <a:off x="1261524" y="1154182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13"/>
            <p:cNvSpPr/>
            <p:nvPr/>
          </p:nvSpPr>
          <p:spPr>
            <a:xfrm>
              <a:off x="1261524" y="1313125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0"/>
                  </a:moveTo>
                  <a:cubicBezTo>
                    <a:pt x="122" y="0"/>
                    <a:pt x="0" y="92"/>
                    <a:pt x="0" y="244"/>
                  </a:cubicBezTo>
                  <a:cubicBezTo>
                    <a:pt x="0" y="396"/>
                    <a:pt x="122" y="517"/>
                    <a:pt x="244" y="517"/>
                  </a:cubicBezTo>
                  <a:cubicBezTo>
                    <a:pt x="395" y="517"/>
                    <a:pt x="517" y="396"/>
                    <a:pt x="517" y="244"/>
                  </a:cubicBezTo>
                  <a:cubicBezTo>
                    <a:pt x="517" y="9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13"/>
            <p:cNvSpPr/>
            <p:nvPr/>
          </p:nvSpPr>
          <p:spPr>
            <a:xfrm>
              <a:off x="1261524" y="1468866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13"/>
            <p:cNvSpPr/>
            <p:nvPr/>
          </p:nvSpPr>
          <p:spPr>
            <a:xfrm>
              <a:off x="1261524" y="162781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13"/>
            <p:cNvSpPr/>
            <p:nvPr/>
          </p:nvSpPr>
          <p:spPr>
            <a:xfrm>
              <a:off x="1261524" y="1790062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13"/>
            <p:cNvSpPr/>
            <p:nvPr/>
          </p:nvSpPr>
          <p:spPr>
            <a:xfrm>
              <a:off x="1261524" y="1949006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3"/>
                    <a:pt x="0" y="275"/>
                  </a:cubicBezTo>
                  <a:cubicBezTo>
                    <a:pt x="0" y="396"/>
                    <a:pt x="122" y="518"/>
                    <a:pt x="244" y="518"/>
                  </a:cubicBezTo>
                  <a:cubicBezTo>
                    <a:pt x="395" y="518"/>
                    <a:pt x="517" y="396"/>
                    <a:pt x="517" y="275"/>
                  </a:cubicBezTo>
                  <a:cubicBezTo>
                    <a:pt x="517" y="123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13"/>
            <p:cNvSpPr/>
            <p:nvPr/>
          </p:nvSpPr>
          <p:spPr>
            <a:xfrm>
              <a:off x="1261524" y="20020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13"/>
            <p:cNvSpPr/>
            <p:nvPr/>
          </p:nvSpPr>
          <p:spPr>
            <a:xfrm>
              <a:off x="1261524" y="35925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13"/>
            <p:cNvSpPr/>
            <p:nvPr/>
          </p:nvSpPr>
          <p:spPr>
            <a:xfrm>
              <a:off x="1261524" y="51499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4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13"/>
            <p:cNvSpPr/>
            <p:nvPr/>
          </p:nvSpPr>
          <p:spPr>
            <a:xfrm>
              <a:off x="1261524" y="67393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13"/>
            <p:cNvSpPr/>
            <p:nvPr/>
          </p:nvSpPr>
          <p:spPr>
            <a:xfrm>
              <a:off x="1261524" y="83287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4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13"/>
            <p:cNvSpPr/>
            <p:nvPr/>
          </p:nvSpPr>
          <p:spPr>
            <a:xfrm>
              <a:off x="1261524" y="99513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4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13"/>
            <p:cNvSpPr/>
            <p:nvPr/>
          </p:nvSpPr>
          <p:spPr>
            <a:xfrm>
              <a:off x="1261524" y="1154182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13"/>
            <p:cNvSpPr/>
            <p:nvPr/>
          </p:nvSpPr>
          <p:spPr>
            <a:xfrm>
              <a:off x="1261524" y="1313125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0"/>
                  </a:moveTo>
                  <a:cubicBezTo>
                    <a:pt x="122" y="0"/>
                    <a:pt x="0" y="92"/>
                    <a:pt x="0" y="244"/>
                  </a:cubicBezTo>
                  <a:cubicBezTo>
                    <a:pt x="0" y="396"/>
                    <a:pt x="122" y="517"/>
                    <a:pt x="244" y="517"/>
                  </a:cubicBezTo>
                  <a:cubicBezTo>
                    <a:pt x="395" y="517"/>
                    <a:pt x="517" y="396"/>
                    <a:pt x="517" y="244"/>
                  </a:cubicBezTo>
                  <a:cubicBezTo>
                    <a:pt x="517" y="9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13"/>
            <p:cNvSpPr/>
            <p:nvPr/>
          </p:nvSpPr>
          <p:spPr>
            <a:xfrm>
              <a:off x="1261524" y="1468866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13"/>
            <p:cNvSpPr/>
            <p:nvPr/>
          </p:nvSpPr>
          <p:spPr>
            <a:xfrm>
              <a:off x="1261524" y="162781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13"/>
            <p:cNvSpPr/>
            <p:nvPr/>
          </p:nvSpPr>
          <p:spPr>
            <a:xfrm>
              <a:off x="1261524" y="1790062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13"/>
            <p:cNvSpPr/>
            <p:nvPr/>
          </p:nvSpPr>
          <p:spPr>
            <a:xfrm>
              <a:off x="1261524" y="1949006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3"/>
                    <a:pt x="0" y="275"/>
                  </a:cubicBezTo>
                  <a:cubicBezTo>
                    <a:pt x="0" y="396"/>
                    <a:pt x="122" y="518"/>
                    <a:pt x="244" y="518"/>
                  </a:cubicBezTo>
                  <a:cubicBezTo>
                    <a:pt x="395" y="518"/>
                    <a:pt x="517" y="396"/>
                    <a:pt x="517" y="275"/>
                  </a:cubicBezTo>
                  <a:cubicBezTo>
                    <a:pt x="517" y="123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13"/>
            <p:cNvSpPr/>
            <p:nvPr/>
          </p:nvSpPr>
          <p:spPr>
            <a:xfrm>
              <a:off x="1096069" y="20020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13"/>
            <p:cNvSpPr/>
            <p:nvPr/>
          </p:nvSpPr>
          <p:spPr>
            <a:xfrm>
              <a:off x="1096069" y="359250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395"/>
                    <a:pt x="91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13"/>
            <p:cNvSpPr/>
            <p:nvPr/>
          </p:nvSpPr>
          <p:spPr>
            <a:xfrm>
              <a:off x="1096069" y="514991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7"/>
                    <a:pt x="243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13"/>
            <p:cNvSpPr/>
            <p:nvPr/>
          </p:nvSpPr>
          <p:spPr>
            <a:xfrm>
              <a:off x="1096069" y="673935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13"/>
            <p:cNvSpPr/>
            <p:nvPr/>
          </p:nvSpPr>
          <p:spPr>
            <a:xfrm>
              <a:off x="1096069" y="832879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18"/>
                    <a:pt x="243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13"/>
            <p:cNvSpPr/>
            <p:nvPr/>
          </p:nvSpPr>
          <p:spPr>
            <a:xfrm>
              <a:off x="1096069" y="995131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17"/>
                    <a:pt x="243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13"/>
            <p:cNvSpPr/>
            <p:nvPr/>
          </p:nvSpPr>
          <p:spPr>
            <a:xfrm>
              <a:off x="1096069" y="1154182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395"/>
                    <a:pt x="91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13"/>
            <p:cNvSpPr/>
            <p:nvPr/>
          </p:nvSpPr>
          <p:spPr>
            <a:xfrm>
              <a:off x="1096069" y="1313125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0"/>
                  </a:moveTo>
                  <a:cubicBezTo>
                    <a:pt x="91" y="0"/>
                    <a:pt x="0" y="92"/>
                    <a:pt x="0" y="244"/>
                  </a:cubicBezTo>
                  <a:cubicBezTo>
                    <a:pt x="0" y="396"/>
                    <a:pt x="91" y="517"/>
                    <a:pt x="243" y="517"/>
                  </a:cubicBezTo>
                  <a:cubicBezTo>
                    <a:pt x="395" y="517"/>
                    <a:pt x="517" y="396"/>
                    <a:pt x="517" y="244"/>
                  </a:cubicBezTo>
                  <a:cubicBezTo>
                    <a:pt x="517" y="9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13"/>
            <p:cNvSpPr/>
            <p:nvPr/>
          </p:nvSpPr>
          <p:spPr>
            <a:xfrm>
              <a:off x="1096069" y="1468866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13"/>
            <p:cNvSpPr/>
            <p:nvPr/>
          </p:nvSpPr>
          <p:spPr>
            <a:xfrm>
              <a:off x="1096069" y="162781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13"/>
            <p:cNvSpPr/>
            <p:nvPr/>
          </p:nvSpPr>
          <p:spPr>
            <a:xfrm>
              <a:off x="1096069" y="1790062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13"/>
            <p:cNvSpPr/>
            <p:nvPr/>
          </p:nvSpPr>
          <p:spPr>
            <a:xfrm>
              <a:off x="1096069" y="1949006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3"/>
                    <a:pt x="0" y="275"/>
                  </a:cubicBezTo>
                  <a:cubicBezTo>
                    <a:pt x="0" y="396"/>
                    <a:pt x="91" y="518"/>
                    <a:pt x="243" y="518"/>
                  </a:cubicBezTo>
                  <a:cubicBezTo>
                    <a:pt x="395" y="518"/>
                    <a:pt x="517" y="396"/>
                    <a:pt x="517" y="275"/>
                  </a:cubicBezTo>
                  <a:cubicBezTo>
                    <a:pt x="517" y="123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13"/>
            <p:cNvSpPr/>
            <p:nvPr/>
          </p:nvSpPr>
          <p:spPr>
            <a:xfrm>
              <a:off x="927304" y="20020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13"/>
            <p:cNvSpPr/>
            <p:nvPr/>
          </p:nvSpPr>
          <p:spPr>
            <a:xfrm>
              <a:off x="927304" y="35925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13"/>
            <p:cNvSpPr/>
            <p:nvPr/>
          </p:nvSpPr>
          <p:spPr>
            <a:xfrm>
              <a:off x="927304" y="51499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13"/>
            <p:cNvSpPr/>
            <p:nvPr/>
          </p:nvSpPr>
          <p:spPr>
            <a:xfrm>
              <a:off x="927304" y="67393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13"/>
            <p:cNvSpPr/>
            <p:nvPr/>
          </p:nvSpPr>
          <p:spPr>
            <a:xfrm>
              <a:off x="927304" y="83287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13"/>
            <p:cNvSpPr/>
            <p:nvPr/>
          </p:nvSpPr>
          <p:spPr>
            <a:xfrm>
              <a:off x="927304" y="99513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13"/>
            <p:cNvSpPr/>
            <p:nvPr/>
          </p:nvSpPr>
          <p:spPr>
            <a:xfrm>
              <a:off x="927304" y="1154182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13"/>
            <p:cNvSpPr/>
            <p:nvPr/>
          </p:nvSpPr>
          <p:spPr>
            <a:xfrm>
              <a:off x="927304" y="1313125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0"/>
                  </a:moveTo>
                  <a:cubicBezTo>
                    <a:pt x="122" y="0"/>
                    <a:pt x="1" y="92"/>
                    <a:pt x="1" y="244"/>
                  </a:cubicBezTo>
                  <a:cubicBezTo>
                    <a:pt x="1" y="396"/>
                    <a:pt x="122" y="517"/>
                    <a:pt x="274" y="517"/>
                  </a:cubicBezTo>
                  <a:cubicBezTo>
                    <a:pt x="426" y="517"/>
                    <a:pt x="548" y="396"/>
                    <a:pt x="548" y="244"/>
                  </a:cubicBezTo>
                  <a:cubicBezTo>
                    <a:pt x="548" y="9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13"/>
            <p:cNvSpPr/>
            <p:nvPr/>
          </p:nvSpPr>
          <p:spPr>
            <a:xfrm>
              <a:off x="927304" y="1468866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13"/>
            <p:cNvSpPr/>
            <p:nvPr/>
          </p:nvSpPr>
          <p:spPr>
            <a:xfrm>
              <a:off x="927304" y="162781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13"/>
            <p:cNvSpPr/>
            <p:nvPr/>
          </p:nvSpPr>
          <p:spPr>
            <a:xfrm>
              <a:off x="927304" y="1790062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13"/>
            <p:cNvSpPr/>
            <p:nvPr/>
          </p:nvSpPr>
          <p:spPr>
            <a:xfrm>
              <a:off x="927304" y="1949006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3"/>
                    <a:pt x="1" y="275"/>
                  </a:cubicBezTo>
                  <a:cubicBezTo>
                    <a:pt x="1" y="396"/>
                    <a:pt x="122" y="518"/>
                    <a:pt x="274" y="518"/>
                  </a:cubicBezTo>
                  <a:cubicBezTo>
                    <a:pt x="426" y="518"/>
                    <a:pt x="548" y="396"/>
                    <a:pt x="548" y="275"/>
                  </a:cubicBezTo>
                  <a:cubicBezTo>
                    <a:pt x="548" y="123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13"/>
            <p:cNvSpPr/>
            <p:nvPr/>
          </p:nvSpPr>
          <p:spPr>
            <a:xfrm>
              <a:off x="761849" y="20020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13"/>
            <p:cNvSpPr/>
            <p:nvPr/>
          </p:nvSpPr>
          <p:spPr>
            <a:xfrm>
              <a:off x="761849" y="35925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74" y="517"/>
                  </a:cubicBezTo>
                  <a:cubicBezTo>
                    <a:pt x="426" y="517"/>
                    <a:pt x="517" y="395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13"/>
            <p:cNvSpPr/>
            <p:nvPr/>
          </p:nvSpPr>
          <p:spPr>
            <a:xfrm>
              <a:off x="761849" y="51499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74" y="547"/>
                  </a:cubicBezTo>
                  <a:cubicBezTo>
                    <a:pt x="426" y="547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13"/>
            <p:cNvSpPr/>
            <p:nvPr/>
          </p:nvSpPr>
          <p:spPr>
            <a:xfrm>
              <a:off x="761849" y="67393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13"/>
            <p:cNvSpPr/>
            <p:nvPr/>
          </p:nvSpPr>
          <p:spPr>
            <a:xfrm>
              <a:off x="761849" y="83287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74" y="518"/>
                  </a:cubicBezTo>
                  <a:cubicBezTo>
                    <a:pt x="426" y="51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13"/>
            <p:cNvSpPr/>
            <p:nvPr/>
          </p:nvSpPr>
          <p:spPr>
            <a:xfrm>
              <a:off x="761849" y="99513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74" y="517"/>
                  </a:cubicBezTo>
                  <a:cubicBezTo>
                    <a:pt x="426" y="517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13"/>
            <p:cNvSpPr/>
            <p:nvPr/>
          </p:nvSpPr>
          <p:spPr>
            <a:xfrm>
              <a:off x="761849" y="1154182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74" y="517"/>
                  </a:cubicBezTo>
                  <a:cubicBezTo>
                    <a:pt x="426" y="517"/>
                    <a:pt x="517" y="395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13"/>
            <p:cNvSpPr/>
            <p:nvPr/>
          </p:nvSpPr>
          <p:spPr>
            <a:xfrm>
              <a:off x="761849" y="1313125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0"/>
                  </a:moveTo>
                  <a:cubicBezTo>
                    <a:pt x="122" y="0"/>
                    <a:pt x="0" y="92"/>
                    <a:pt x="0" y="244"/>
                  </a:cubicBezTo>
                  <a:cubicBezTo>
                    <a:pt x="0" y="396"/>
                    <a:pt x="122" y="517"/>
                    <a:pt x="274" y="517"/>
                  </a:cubicBezTo>
                  <a:cubicBezTo>
                    <a:pt x="426" y="517"/>
                    <a:pt x="517" y="396"/>
                    <a:pt x="517" y="244"/>
                  </a:cubicBezTo>
                  <a:cubicBezTo>
                    <a:pt x="517" y="9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13"/>
            <p:cNvSpPr/>
            <p:nvPr/>
          </p:nvSpPr>
          <p:spPr>
            <a:xfrm>
              <a:off x="761849" y="1468866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9;p13"/>
            <p:cNvSpPr/>
            <p:nvPr/>
          </p:nvSpPr>
          <p:spPr>
            <a:xfrm>
              <a:off x="761849" y="162781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13"/>
            <p:cNvSpPr/>
            <p:nvPr/>
          </p:nvSpPr>
          <p:spPr>
            <a:xfrm>
              <a:off x="761849" y="1790062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13"/>
            <p:cNvSpPr/>
            <p:nvPr/>
          </p:nvSpPr>
          <p:spPr>
            <a:xfrm>
              <a:off x="761849" y="1949006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3"/>
                    <a:pt x="0" y="275"/>
                  </a:cubicBezTo>
                  <a:cubicBezTo>
                    <a:pt x="0" y="396"/>
                    <a:pt x="122" y="518"/>
                    <a:pt x="274" y="518"/>
                  </a:cubicBezTo>
                  <a:cubicBezTo>
                    <a:pt x="426" y="518"/>
                    <a:pt x="517" y="396"/>
                    <a:pt x="517" y="275"/>
                  </a:cubicBezTo>
                  <a:cubicBezTo>
                    <a:pt x="517" y="123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13"/>
            <p:cNvSpPr/>
            <p:nvPr/>
          </p:nvSpPr>
          <p:spPr>
            <a:xfrm>
              <a:off x="596394" y="20020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13"/>
            <p:cNvSpPr/>
            <p:nvPr/>
          </p:nvSpPr>
          <p:spPr>
            <a:xfrm>
              <a:off x="596394" y="359250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13"/>
            <p:cNvSpPr/>
            <p:nvPr/>
          </p:nvSpPr>
          <p:spPr>
            <a:xfrm>
              <a:off x="596394" y="514991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3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13"/>
            <p:cNvSpPr/>
            <p:nvPr/>
          </p:nvSpPr>
          <p:spPr>
            <a:xfrm>
              <a:off x="596394" y="673935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13"/>
            <p:cNvSpPr/>
            <p:nvPr/>
          </p:nvSpPr>
          <p:spPr>
            <a:xfrm>
              <a:off x="596394" y="832879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3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13"/>
            <p:cNvSpPr/>
            <p:nvPr/>
          </p:nvSpPr>
          <p:spPr>
            <a:xfrm>
              <a:off x="596394" y="995131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3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13"/>
            <p:cNvSpPr/>
            <p:nvPr/>
          </p:nvSpPr>
          <p:spPr>
            <a:xfrm>
              <a:off x="596394" y="1154182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13"/>
            <p:cNvSpPr/>
            <p:nvPr/>
          </p:nvSpPr>
          <p:spPr>
            <a:xfrm>
              <a:off x="596394" y="1313125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0"/>
                  </a:moveTo>
                  <a:cubicBezTo>
                    <a:pt x="122" y="0"/>
                    <a:pt x="0" y="92"/>
                    <a:pt x="0" y="244"/>
                  </a:cubicBezTo>
                  <a:cubicBezTo>
                    <a:pt x="0" y="396"/>
                    <a:pt x="122" y="517"/>
                    <a:pt x="243" y="517"/>
                  </a:cubicBezTo>
                  <a:cubicBezTo>
                    <a:pt x="395" y="517"/>
                    <a:pt x="517" y="396"/>
                    <a:pt x="517" y="244"/>
                  </a:cubicBezTo>
                  <a:cubicBezTo>
                    <a:pt x="517" y="9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13"/>
            <p:cNvSpPr/>
            <p:nvPr/>
          </p:nvSpPr>
          <p:spPr>
            <a:xfrm>
              <a:off x="596394" y="1468866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13"/>
            <p:cNvSpPr/>
            <p:nvPr/>
          </p:nvSpPr>
          <p:spPr>
            <a:xfrm>
              <a:off x="596394" y="162781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13"/>
            <p:cNvSpPr/>
            <p:nvPr/>
          </p:nvSpPr>
          <p:spPr>
            <a:xfrm>
              <a:off x="596394" y="1790062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13"/>
            <p:cNvSpPr/>
            <p:nvPr/>
          </p:nvSpPr>
          <p:spPr>
            <a:xfrm>
              <a:off x="596394" y="1949006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3"/>
                    <a:pt x="0" y="275"/>
                  </a:cubicBezTo>
                  <a:cubicBezTo>
                    <a:pt x="0" y="396"/>
                    <a:pt x="122" y="518"/>
                    <a:pt x="243" y="518"/>
                  </a:cubicBezTo>
                  <a:cubicBezTo>
                    <a:pt x="395" y="518"/>
                    <a:pt x="517" y="396"/>
                    <a:pt x="517" y="275"/>
                  </a:cubicBezTo>
                  <a:cubicBezTo>
                    <a:pt x="517" y="123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13"/>
            <p:cNvSpPr/>
            <p:nvPr/>
          </p:nvSpPr>
          <p:spPr>
            <a:xfrm>
              <a:off x="427630" y="20020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13"/>
            <p:cNvSpPr/>
            <p:nvPr/>
          </p:nvSpPr>
          <p:spPr>
            <a:xfrm>
              <a:off x="427630" y="35925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13"/>
            <p:cNvSpPr/>
            <p:nvPr/>
          </p:nvSpPr>
          <p:spPr>
            <a:xfrm>
              <a:off x="427630" y="51499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13"/>
            <p:cNvSpPr/>
            <p:nvPr/>
          </p:nvSpPr>
          <p:spPr>
            <a:xfrm>
              <a:off x="427630" y="67393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13"/>
            <p:cNvSpPr/>
            <p:nvPr/>
          </p:nvSpPr>
          <p:spPr>
            <a:xfrm>
              <a:off x="427630" y="83287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13"/>
            <p:cNvSpPr/>
            <p:nvPr/>
          </p:nvSpPr>
          <p:spPr>
            <a:xfrm>
              <a:off x="427630" y="99513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13"/>
            <p:cNvSpPr/>
            <p:nvPr/>
          </p:nvSpPr>
          <p:spPr>
            <a:xfrm>
              <a:off x="427630" y="1154182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13"/>
            <p:cNvSpPr/>
            <p:nvPr/>
          </p:nvSpPr>
          <p:spPr>
            <a:xfrm>
              <a:off x="427630" y="1313125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0"/>
                  </a:moveTo>
                  <a:cubicBezTo>
                    <a:pt x="122" y="0"/>
                    <a:pt x="1" y="92"/>
                    <a:pt x="1" y="244"/>
                  </a:cubicBezTo>
                  <a:cubicBezTo>
                    <a:pt x="1" y="396"/>
                    <a:pt x="122" y="517"/>
                    <a:pt x="274" y="517"/>
                  </a:cubicBezTo>
                  <a:cubicBezTo>
                    <a:pt x="426" y="517"/>
                    <a:pt x="548" y="396"/>
                    <a:pt x="548" y="244"/>
                  </a:cubicBezTo>
                  <a:cubicBezTo>
                    <a:pt x="548" y="9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13"/>
            <p:cNvSpPr/>
            <p:nvPr/>
          </p:nvSpPr>
          <p:spPr>
            <a:xfrm>
              <a:off x="427630" y="1468866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13"/>
            <p:cNvSpPr/>
            <p:nvPr/>
          </p:nvSpPr>
          <p:spPr>
            <a:xfrm>
              <a:off x="427630" y="162781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13"/>
            <p:cNvSpPr/>
            <p:nvPr/>
          </p:nvSpPr>
          <p:spPr>
            <a:xfrm>
              <a:off x="427630" y="1790062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13"/>
            <p:cNvSpPr/>
            <p:nvPr/>
          </p:nvSpPr>
          <p:spPr>
            <a:xfrm>
              <a:off x="427630" y="1949006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3"/>
                    <a:pt x="1" y="275"/>
                  </a:cubicBezTo>
                  <a:cubicBezTo>
                    <a:pt x="1" y="396"/>
                    <a:pt x="122" y="518"/>
                    <a:pt x="274" y="518"/>
                  </a:cubicBezTo>
                  <a:cubicBezTo>
                    <a:pt x="426" y="518"/>
                    <a:pt x="548" y="396"/>
                    <a:pt x="548" y="275"/>
                  </a:cubicBezTo>
                  <a:cubicBezTo>
                    <a:pt x="548" y="123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26" name="Google Shape;426;p13"/>
          <p:cNvSpPr/>
          <p:nvPr/>
        </p:nvSpPr>
        <p:spPr>
          <a:xfrm>
            <a:off x="720000" y="4470975"/>
            <a:ext cx="1925005" cy="195777"/>
          </a:xfrm>
          <a:custGeom>
            <a:avLst/>
            <a:gdLst/>
            <a:ahLst/>
            <a:cxnLst/>
            <a:rect l="l" t="t" r="r" b="b"/>
            <a:pathLst>
              <a:path w="42359" h="4308" extrusionOk="0">
                <a:moveTo>
                  <a:pt x="1" y="1"/>
                </a:moveTo>
                <a:lnTo>
                  <a:pt x="1" y="4307"/>
                </a:lnTo>
                <a:lnTo>
                  <a:pt x="42359" y="4307"/>
                </a:lnTo>
                <a:lnTo>
                  <a:pt x="42359" y="1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p13"/>
          <p:cNvSpPr/>
          <p:nvPr/>
        </p:nvSpPr>
        <p:spPr>
          <a:xfrm>
            <a:off x="6499000" y="442113"/>
            <a:ext cx="1925005" cy="195777"/>
          </a:xfrm>
          <a:custGeom>
            <a:avLst/>
            <a:gdLst/>
            <a:ahLst/>
            <a:cxnLst/>
            <a:rect l="l" t="t" r="r" b="b"/>
            <a:pathLst>
              <a:path w="42359" h="4308" extrusionOk="0">
                <a:moveTo>
                  <a:pt x="1" y="1"/>
                </a:moveTo>
                <a:lnTo>
                  <a:pt x="1" y="4307"/>
                </a:lnTo>
                <a:lnTo>
                  <a:pt x="42359" y="4307"/>
                </a:lnTo>
                <a:lnTo>
                  <a:pt x="4235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" name="Google Shape;428;p13"/>
          <p:cNvSpPr/>
          <p:nvPr/>
        </p:nvSpPr>
        <p:spPr>
          <a:xfrm>
            <a:off x="8935800" y="131"/>
            <a:ext cx="208191" cy="4568746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</p:sp>
      <p:sp>
        <p:nvSpPr>
          <p:cNvPr id="429" name="Google Shape;429;p13"/>
          <p:cNvSpPr/>
          <p:nvPr/>
        </p:nvSpPr>
        <p:spPr>
          <a:xfrm>
            <a:off x="8935800" y="0"/>
            <a:ext cx="208191" cy="3816053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0_1"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14"/>
          <p:cNvSpPr/>
          <p:nvPr/>
        </p:nvSpPr>
        <p:spPr>
          <a:xfrm>
            <a:off x="3" y="-4025"/>
            <a:ext cx="3000470" cy="2929754"/>
          </a:xfrm>
          <a:custGeom>
            <a:avLst/>
            <a:gdLst/>
            <a:ahLst/>
            <a:cxnLst/>
            <a:rect l="l" t="t" r="r" b="b"/>
            <a:pathLst>
              <a:path w="81253" h="79338" extrusionOk="0">
                <a:moveTo>
                  <a:pt x="0" y="0"/>
                </a:moveTo>
                <a:lnTo>
                  <a:pt x="0" y="72926"/>
                </a:lnTo>
                <a:cubicBezTo>
                  <a:pt x="7733" y="77022"/>
                  <a:pt x="16538" y="79338"/>
                  <a:pt x="25878" y="79338"/>
                </a:cubicBezTo>
                <a:cubicBezTo>
                  <a:pt x="56465" y="79338"/>
                  <a:pt x="81252" y="54551"/>
                  <a:pt x="81252" y="23964"/>
                </a:cubicBezTo>
                <a:cubicBezTo>
                  <a:pt x="81252" y="15389"/>
                  <a:pt x="79281" y="7254"/>
                  <a:pt x="75797" y="0"/>
                </a:cubicBezTo>
                <a:close/>
              </a:path>
            </a:pathLst>
          </a:custGeom>
          <a:solidFill>
            <a:srgbClr val="EEEEE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14"/>
          <p:cNvSpPr/>
          <p:nvPr/>
        </p:nvSpPr>
        <p:spPr>
          <a:xfrm>
            <a:off x="719986" y="4470975"/>
            <a:ext cx="7704043" cy="195777"/>
          </a:xfrm>
          <a:custGeom>
            <a:avLst/>
            <a:gdLst/>
            <a:ahLst/>
            <a:cxnLst/>
            <a:rect l="l" t="t" r="r" b="b"/>
            <a:pathLst>
              <a:path w="42359" h="4308" extrusionOk="0">
                <a:moveTo>
                  <a:pt x="1" y="1"/>
                </a:moveTo>
                <a:lnTo>
                  <a:pt x="1" y="4307"/>
                </a:lnTo>
                <a:lnTo>
                  <a:pt x="42359" y="4307"/>
                </a:lnTo>
                <a:lnTo>
                  <a:pt x="42359" y="1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14"/>
          <p:cNvSpPr/>
          <p:nvPr/>
        </p:nvSpPr>
        <p:spPr>
          <a:xfrm>
            <a:off x="6499000" y="442113"/>
            <a:ext cx="1925005" cy="195777"/>
          </a:xfrm>
          <a:custGeom>
            <a:avLst/>
            <a:gdLst/>
            <a:ahLst/>
            <a:cxnLst/>
            <a:rect l="l" t="t" r="r" b="b"/>
            <a:pathLst>
              <a:path w="42359" h="4308" extrusionOk="0">
                <a:moveTo>
                  <a:pt x="1" y="1"/>
                </a:moveTo>
                <a:lnTo>
                  <a:pt x="1" y="4307"/>
                </a:lnTo>
                <a:lnTo>
                  <a:pt x="42359" y="4307"/>
                </a:lnTo>
                <a:lnTo>
                  <a:pt x="4235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p14"/>
          <p:cNvSpPr/>
          <p:nvPr/>
        </p:nvSpPr>
        <p:spPr>
          <a:xfrm>
            <a:off x="8935800" y="131"/>
            <a:ext cx="208191" cy="4568746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</p:sp>
      <p:sp>
        <p:nvSpPr>
          <p:cNvPr id="435" name="Google Shape;435;p14"/>
          <p:cNvSpPr/>
          <p:nvPr/>
        </p:nvSpPr>
        <p:spPr>
          <a:xfrm>
            <a:off x="8935800" y="0"/>
            <a:ext cx="208191" cy="3816053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CUSTOM_4_2">
    <p:spTree>
      <p:nvGrpSpPr>
        <p:cNvPr id="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18"/>
          <p:cNvSpPr txBox="1">
            <a:spLocks noGrp="1"/>
          </p:cNvSpPr>
          <p:nvPr>
            <p:ph type="title"/>
          </p:nvPr>
        </p:nvSpPr>
        <p:spPr>
          <a:xfrm>
            <a:off x="720000" y="521225"/>
            <a:ext cx="4772700" cy="11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3200"/>
              <a:buNone/>
              <a:defRPr>
                <a:solidFill>
                  <a:srgbClr val="FF409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9pPr>
          </a:lstStyle>
          <a:p>
            <a:endParaRPr/>
          </a:p>
        </p:txBody>
      </p:sp>
      <p:sp>
        <p:nvSpPr>
          <p:cNvPr id="503" name="Google Shape;503;p18"/>
          <p:cNvSpPr/>
          <p:nvPr/>
        </p:nvSpPr>
        <p:spPr>
          <a:xfrm>
            <a:off x="-8" y="3438480"/>
            <a:ext cx="981477" cy="1781211"/>
          </a:xfrm>
          <a:custGeom>
            <a:avLst/>
            <a:gdLst/>
            <a:ahLst/>
            <a:cxnLst/>
            <a:rect l="l" t="t" r="r" b="b"/>
            <a:pathLst>
              <a:path w="26262" h="47661" extrusionOk="0">
                <a:moveTo>
                  <a:pt x="2431" y="1"/>
                </a:moveTo>
                <a:cubicBezTo>
                  <a:pt x="1608" y="1"/>
                  <a:pt x="804" y="58"/>
                  <a:pt x="0" y="135"/>
                </a:cubicBezTo>
                <a:lnTo>
                  <a:pt x="0" y="47546"/>
                </a:lnTo>
                <a:cubicBezTo>
                  <a:pt x="804" y="47622"/>
                  <a:pt x="1608" y="47661"/>
                  <a:pt x="2431" y="47661"/>
                </a:cubicBezTo>
                <a:cubicBezTo>
                  <a:pt x="15581" y="47661"/>
                  <a:pt x="26261" y="36999"/>
                  <a:pt x="26261" y="23831"/>
                </a:cubicBezTo>
                <a:cubicBezTo>
                  <a:pt x="26261" y="10681"/>
                  <a:pt x="15581" y="1"/>
                  <a:pt x="243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4" name="Google Shape;504;p18"/>
          <p:cNvSpPr txBox="1">
            <a:spLocks noGrp="1"/>
          </p:cNvSpPr>
          <p:nvPr>
            <p:ph type="subTitle" idx="1"/>
          </p:nvPr>
        </p:nvSpPr>
        <p:spPr>
          <a:xfrm>
            <a:off x="1996350" y="2161025"/>
            <a:ext cx="2425200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Krona One"/>
              <a:buNone/>
              <a:defRPr>
                <a:solidFill>
                  <a:schemeClr val="accent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5" name="Google Shape;505;p18"/>
          <p:cNvSpPr txBox="1">
            <a:spLocks noGrp="1"/>
          </p:cNvSpPr>
          <p:nvPr>
            <p:ph type="subTitle" idx="2"/>
          </p:nvPr>
        </p:nvSpPr>
        <p:spPr>
          <a:xfrm>
            <a:off x="1996350" y="2536425"/>
            <a:ext cx="2425200" cy="65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6" name="Google Shape;506;p18"/>
          <p:cNvSpPr txBox="1">
            <a:spLocks noGrp="1"/>
          </p:cNvSpPr>
          <p:nvPr>
            <p:ph type="subTitle" idx="3"/>
          </p:nvPr>
        </p:nvSpPr>
        <p:spPr>
          <a:xfrm>
            <a:off x="5998800" y="2161025"/>
            <a:ext cx="2425200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Krona One"/>
              <a:buNone/>
              <a:defRPr>
                <a:solidFill>
                  <a:schemeClr val="accent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7" name="Google Shape;507;p18"/>
          <p:cNvSpPr txBox="1">
            <a:spLocks noGrp="1"/>
          </p:cNvSpPr>
          <p:nvPr>
            <p:ph type="subTitle" idx="4"/>
          </p:nvPr>
        </p:nvSpPr>
        <p:spPr>
          <a:xfrm>
            <a:off x="5998800" y="2536425"/>
            <a:ext cx="2425200" cy="65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8" name="Google Shape;508;p18"/>
          <p:cNvSpPr txBox="1">
            <a:spLocks noGrp="1"/>
          </p:cNvSpPr>
          <p:nvPr>
            <p:ph type="subTitle" idx="5"/>
          </p:nvPr>
        </p:nvSpPr>
        <p:spPr>
          <a:xfrm>
            <a:off x="1996350" y="3537075"/>
            <a:ext cx="2425200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Krona One"/>
              <a:buNone/>
              <a:defRPr>
                <a:solidFill>
                  <a:schemeClr val="accent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9" name="Google Shape;509;p18"/>
          <p:cNvSpPr txBox="1">
            <a:spLocks noGrp="1"/>
          </p:cNvSpPr>
          <p:nvPr>
            <p:ph type="subTitle" idx="6"/>
          </p:nvPr>
        </p:nvSpPr>
        <p:spPr>
          <a:xfrm>
            <a:off x="1996350" y="3912475"/>
            <a:ext cx="2425200" cy="65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0" name="Google Shape;510;p18"/>
          <p:cNvSpPr txBox="1">
            <a:spLocks noGrp="1"/>
          </p:cNvSpPr>
          <p:nvPr>
            <p:ph type="subTitle" idx="7"/>
          </p:nvPr>
        </p:nvSpPr>
        <p:spPr>
          <a:xfrm>
            <a:off x="5998800" y="3537075"/>
            <a:ext cx="2425200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Krona One"/>
              <a:buNone/>
              <a:defRPr>
                <a:solidFill>
                  <a:schemeClr val="accent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1" name="Google Shape;511;p18"/>
          <p:cNvSpPr txBox="1">
            <a:spLocks noGrp="1"/>
          </p:cNvSpPr>
          <p:nvPr>
            <p:ph type="subTitle" idx="8"/>
          </p:nvPr>
        </p:nvSpPr>
        <p:spPr>
          <a:xfrm>
            <a:off x="5998800" y="3912475"/>
            <a:ext cx="2425200" cy="65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2" name="Google Shape;512;p18"/>
          <p:cNvSpPr/>
          <p:nvPr/>
        </p:nvSpPr>
        <p:spPr>
          <a:xfrm>
            <a:off x="6499000" y="442113"/>
            <a:ext cx="1925005" cy="195777"/>
          </a:xfrm>
          <a:custGeom>
            <a:avLst/>
            <a:gdLst/>
            <a:ahLst/>
            <a:cxnLst/>
            <a:rect l="l" t="t" r="r" b="b"/>
            <a:pathLst>
              <a:path w="42359" h="4308" extrusionOk="0">
                <a:moveTo>
                  <a:pt x="1" y="1"/>
                </a:moveTo>
                <a:lnTo>
                  <a:pt x="1" y="4307"/>
                </a:lnTo>
                <a:lnTo>
                  <a:pt x="42359" y="4307"/>
                </a:lnTo>
                <a:lnTo>
                  <a:pt x="4235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3" name="Google Shape;513;p18"/>
          <p:cNvSpPr/>
          <p:nvPr/>
        </p:nvSpPr>
        <p:spPr>
          <a:xfrm>
            <a:off x="8935800" y="131"/>
            <a:ext cx="208191" cy="4568746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</p:sp>
      <p:sp>
        <p:nvSpPr>
          <p:cNvPr id="514" name="Google Shape;514;p18"/>
          <p:cNvSpPr/>
          <p:nvPr/>
        </p:nvSpPr>
        <p:spPr>
          <a:xfrm>
            <a:off x="8935800" y="0"/>
            <a:ext cx="208191" cy="3816053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CUSTOM_4_1"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19"/>
          <p:cNvSpPr/>
          <p:nvPr/>
        </p:nvSpPr>
        <p:spPr>
          <a:xfrm>
            <a:off x="3" y="-4025"/>
            <a:ext cx="3000470" cy="2929754"/>
          </a:xfrm>
          <a:custGeom>
            <a:avLst/>
            <a:gdLst/>
            <a:ahLst/>
            <a:cxnLst/>
            <a:rect l="l" t="t" r="r" b="b"/>
            <a:pathLst>
              <a:path w="81253" h="79338" extrusionOk="0">
                <a:moveTo>
                  <a:pt x="0" y="0"/>
                </a:moveTo>
                <a:lnTo>
                  <a:pt x="0" y="72926"/>
                </a:lnTo>
                <a:cubicBezTo>
                  <a:pt x="7733" y="77022"/>
                  <a:pt x="16538" y="79338"/>
                  <a:pt x="25878" y="79338"/>
                </a:cubicBezTo>
                <a:cubicBezTo>
                  <a:pt x="56465" y="79338"/>
                  <a:pt x="81252" y="54551"/>
                  <a:pt x="81252" y="23964"/>
                </a:cubicBezTo>
                <a:cubicBezTo>
                  <a:pt x="81252" y="15389"/>
                  <a:pt x="79281" y="7254"/>
                  <a:pt x="7579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7" name="Google Shape;517;p19"/>
          <p:cNvSpPr txBox="1">
            <a:spLocks noGrp="1"/>
          </p:cNvSpPr>
          <p:nvPr>
            <p:ph type="title"/>
          </p:nvPr>
        </p:nvSpPr>
        <p:spPr>
          <a:xfrm>
            <a:off x="720000" y="521225"/>
            <a:ext cx="7704000" cy="60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3200"/>
              <a:buNone/>
              <a:defRPr>
                <a:solidFill>
                  <a:srgbClr val="FF409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9pPr>
          </a:lstStyle>
          <a:p>
            <a:endParaRPr/>
          </a:p>
        </p:txBody>
      </p:sp>
      <p:sp>
        <p:nvSpPr>
          <p:cNvPr id="518" name="Google Shape;518;p19"/>
          <p:cNvSpPr/>
          <p:nvPr/>
        </p:nvSpPr>
        <p:spPr>
          <a:xfrm>
            <a:off x="8935800" y="131"/>
            <a:ext cx="208191" cy="4568746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</p:sp>
      <p:sp>
        <p:nvSpPr>
          <p:cNvPr id="519" name="Google Shape;519;p19"/>
          <p:cNvSpPr/>
          <p:nvPr/>
        </p:nvSpPr>
        <p:spPr>
          <a:xfrm>
            <a:off x="8935800" y="0"/>
            <a:ext cx="208191" cy="3816053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CUSTOM_4_1_1"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20"/>
          <p:cNvSpPr/>
          <p:nvPr/>
        </p:nvSpPr>
        <p:spPr>
          <a:xfrm>
            <a:off x="-8" y="3438480"/>
            <a:ext cx="981477" cy="1781211"/>
          </a:xfrm>
          <a:custGeom>
            <a:avLst/>
            <a:gdLst/>
            <a:ahLst/>
            <a:cxnLst/>
            <a:rect l="l" t="t" r="r" b="b"/>
            <a:pathLst>
              <a:path w="26262" h="47661" extrusionOk="0">
                <a:moveTo>
                  <a:pt x="2431" y="1"/>
                </a:moveTo>
                <a:cubicBezTo>
                  <a:pt x="1608" y="1"/>
                  <a:pt x="804" y="58"/>
                  <a:pt x="0" y="135"/>
                </a:cubicBezTo>
                <a:lnTo>
                  <a:pt x="0" y="47546"/>
                </a:lnTo>
                <a:cubicBezTo>
                  <a:pt x="804" y="47622"/>
                  <a:pt x="1608" y="47661"/>
                  <a:pt x="2431" y="47661"/>
                </a:cubicBezTo>
                <a:cubicBezTo>
                  <a:pt x="15581" y="47661"/>
                  <a:pt x="26261" y="36999"/>
                  <a:pt x="26261" y="23831"/>
                </a:cubicBezTo>
                <a:cubicBezTo>
                  <a:pt x="26261" y="10681"/>
                  <a:pt x="15581" y="1"/>
                  <a:pt x="243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22" name="Google Shape;522;p20"/>
          <p:cNvGrpSpPr/>
          <p:nvPr/>
        </p:nvGrpSpPr>
        <p:grpSpPr>
          <a:xfrm>
            <a:off x="420980" y="279850"/>
            <a:ext cx="558171" cy="1804100"/>
            <a:chOff x="420980" y="279850"/>
            <a:chExt cx="558171" cy="1804100"/>
          </a:xfrm>
        </p:grpSpPr>
        <p:sp>
          <p:nvSpPr>
            <p:cNvPr id="523" name="Google Shape;523;p20"/>
            <p:cNvSpPr/>
            <p:nvPr/>
          </p:nvSpPr>
          <p:spPr>
            <a:xfrm>
              <a:off x="920654" y="27985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20"/>
            <p:cNvSpPr/>
            <p:nvPr/>
          </p:nvSpPr>
          <p:spPr>
            <a:xfrm>
              <a:off x="920654" y="43890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20"/>
            <p:cNvSpPr/>
            <p:nvPr/>
          </p:nvSpPr>
          <p:spPr>
            <a:xfrm>
              <a:off x="920654" y="59464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20"/>
            <p:cNvSpPr/>
            <p:nvPr/>
          </p:nvSpPr>
          <p:spPr>
            <a:xfrm>
              <a:off x="920654" y="75358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20"/>
            <p:cNvSpPr/>
            <p:nvPr/>
          </p:nvSpPr>
          <p:spPr>
            <a:xfrm>
              <a:off x="920654" y="91252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20"/>
            <p:cNvSpPr/>
            <p:nvPr/>
          </p:nvSpPr>
          <p:spPr>
            <a:xfrm>
              <a:off x="920654" y="107478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20"/>
            <p:cNvSpPr/>
            <p:nvPr/>
          </p:nvSpPr>
          <p:spPr>
            <a:xfrm>
              <a:off x="920654" y="1233832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20"/>
            <p:cNvSpPr/>
            <p:nvPr/>
          </p:nvSpPr>
          <p:spPr>
            <a:xfrm>
              <a:off x="920654" y="1392775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0"/>
                  </a:moveTo>
                  <a:cubicBezTo>
                    <a:pt x="122" y="0"/>
                    <a:pt x="1" y="92"/>
                    <a:pt x="1" y="244"/>
                  </a:cubicBezTo>
                  <a:cubicBezTo>
                    <a:pt x="1" y="396"/>
                    <a:pt x="122" y="517"/>
                    <a:pt x="274" y="517"/>
                  </a:cubicBezTo>
                  <a:cubicBezTo>
                    <a:pt x="426" y="517"/>
                    <a:pt x="548" y="396"/>
                    <a:pt x="548" y="244"/>
                  </a:cubicBezTo>
                  <a:cubicBezTo>
                    <a:pt x="548" y="9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20"/>
            <p:cNvSpPr/>
            <p:nvPr/>
          </p:nvSpPr>
          <p:spPr>
            <a:xfrm>
              <a:off x="920654" y="1548516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20"/>
            <p:cNvSpPr/>
            <p:nvPr/>
          </p:nvSpPr>
          <p:spPr>
            <a:xfrm>
              <a:off x="920654" y="170746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20"/>
            <p:cNvSpPr/>
            <p:nvPr/>
          </p:nvSpPr>
          <p:spPr>
            <a:xfrm>
              <a:off x="920654" y="1869712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20"/>
            <p:cNvSpPr/>
            <p:nvPr/>
          </p:nvSpPr>
          <p:spPr>
            <a:xfrm>
              <a:off x="920654" y="2028656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3"/>
                    <a:pt x="1" y="275"/>
                  </a:cubicBezTo>
                  <a:cubicBezTo>
                    <a:pt x="1" y="396"/>
                    <a:pt x="122" y="518"/>
                    <a:pt x="274" y="518"/>
                  </a:cubicBezTo>
                  <a:cubicBezTo>
                    <a:pt x="426" y="518"/>
                    <a:pt x="548" y="396"/>
                    <a:pt x="548" y="275"/>
                  </a:cubicBezTo>
                  <a:cubicBezTo>
                    <a:pt x="548" y="123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20"/>
            <p:cNvSpPr/>
            <p:nvPr/>
          </p:nvSpPr>
          <p:spPr>
            <a:xfrm>
              <a:off x="755199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20"/>
            <p:cNvSpPr/>
            <p:nvPr/>
          </p:nvSpPr>
          <p:spPr>
            <a:xfrm>
              <a:off x="755199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74" y="517"/>
                  </a:cubicBezTo>
                  <a:cubicBezTo>
                    <a:pt x="426" y="517"/>
                    <a:pt x="517" y="395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20"/>
            <p:cNvSpPr/>
            <p:nvPr/>
          </p:nvSpPr>
          <p:spPr>
            <a:xfrm>
              <a:off x="755199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74" y="547"/>
                  </a:cubicBezTo>
                  <a:cubicBezTo>
                    <a:pt x="426" y="547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20"/>
            <p:cNvSpPr/>
            <p:nvPr/>
          </p:nvSpPr>
          <p:spPr>
            <a:xfrm>
              <a:off x="755199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20"/>
            <p:cNvSpPr/>
            <p:nvPr/>
          </p:nvSpPr>
          <p:spPr>
            <a:xfrm>
              <a:off x="755199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74" y="518"/>
                  </a:cubicBezTo>
                  <a:cubicBezTo>
                    <a:pt x="426" y="51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20"/>
            <p:cNvSpPr/>
            <p:nvPr/>
          </p:nvSpPr>
          <p:spPr>
            <a:xfrm>
              <a:off x="755199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74" y="517"/>
                  </a:cubicBezTo>
                  <a:cubicBezTo>
                    <a:pt x="426" y="517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20"/>
            <p:cNvSpPr/>
            <p:nvPr/>
          </p:nvSpPr>
          <p:spPr>
            <a:xfrm>
              <a:off x="755199" y="1233832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74" y="517"/>
                  </a:cubicBezTo>
                  <a:cubicBezTo>
                    <a:pt x="426" y="517"/>
                    <a:pt x="517" y="395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20"/>
            <p:cNvSpPr/>
            <p:nvPr/>
          </p:nvSpPr>
          <p:spPr>
            <a:xfrm>
              <a:off x="755199" y="1392775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0"/>
                  </a:moveTo>
                  <a:cubicBezTo>
                    <a:pt x="122" y="0"/>
                    <a:pt x="0" y="92"/>
                    <a:pt x="0" y="244"/>
                  </a:cubicBezTo>
                  <a:cubicBezTo>
                    <a:pt x="0" y="396"/>
                    <a:pt x="122" y="517"/>
                    <a:pt x="274" y="517"/>
                  </a:cubicBezTo>
                  <a:cubicBezTo>
                    <a:pt x="426" y="517"/>
                    <a:pt x="517" y="396"/>
                    <a:pt x="517" y="244"/>
                  </a:cubicBezTo>
                  <a:cubicBezTo>
                    <a:pt x="517" y="9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20"/>
            <p:cNvSpPr/>
            <p:nvPr/>
          </p:nvSpPr>
          <p:spPr>
            <a:xfrm>
              <a:off x="755199" y="1548516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20"/>
            <p:cNvSpPr/>
            <p:nvPr/>
          </p:nvSpPr>
          <p:spPr>
            <a:xfrm>
              <a:off x="755199" y="170746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20"/>
            <p:cNvSpPr/>
            <p:nvPr/>
          </p:nvSpPr>
          <p:spPr>
            <a:xfrm>
              <a:off x="755199" y="1869712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20"/>
            <p:cNvSpPr/>
            <p:nvPr/>
          </p:nvSpPr>
          <p:spPr>
            <a:xfrm>
              <a:off x="755199" y="2028656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3"/>
                    <a:pt x="0" y="275"/>
                  </a:cubicBezTo>
                  <a:cubicBezTo>
                    <a:pt x="0" y="396"/>
                    <a:pt x="122" y="518"/>
                    <a:pt x="274" y="518"/>
                  </a:cubicBezTo>
                  <a:cubicBezTo>
                    <a:pt x="426" y="518"/>
                    <a:pt x="517" y="396"/>
                    <a:pt x="517" y="275"/>
                  </a:cubicBezTo>
                  <a:cubicBezTo>
                    <a:pt x="517" y="123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20"/>
            <p:cNvSpPr/>
            <p:nvPr/>
          </p:nvSpPr>
          <p:spPr>
            <a:xfrm>
              <a:off x="589744" y="27985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20"/>
            <p:cNvSpPr/>
            <p:nvPr/>
          </p:nvSpPr>
          <p:spPr>
            <a:xfrm>
              <a:off x="589744" y="438900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20"/>
            <p:cNvSpPr/>
            <p:nvPr/>
          </p:nvSpPr>
          <p:spPr>
            <a:xfrm>
              <a:off x="589744" y="594641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3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20"/>
            <p:cNvSpPr/>
            <p:nvPr/>
          </p:nvSpPr>
          <p:spPr>
            <a:xfrm>
              <a:off x="589744" y="753585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20"/>
            <p:cNvSpPr/>
            <p:nvPr/>
          </p:nvSpPr>
          <p:spPr>
            <a:xfrm>
              <a:off x="589744" y="912529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3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20"/>
            <p:cNvSpPr/>
            <p:nvPr/>
          </p:nvSpPr>
          <p:spPr>
            <a:xfrm>
              <a:off x="589744" y="1074781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3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20"/>
            <p:cNvSpPr/>
            <p:nvPr/>
          </p:nvSpPr>
          <p:spPr>
            <a:xfrm>
              <a:off x="589744" y="1233832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20"/>
            <p:cNvSpPr/>
            <p:nvPr/>
          </p:nvSpPr>
          <p:spPr>
            <a:xfrm>
              <a:off x="589744" y="1392775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0"/>
                  </a:moveTo>
                  <a:cubicBezTo>
                    <a:pt x="122" y="0"/>
                    <a:pt x="0" y="92"/>
                    <a:pt x="0" y="244"/>
                  </a:cubicBezTo>
                  <a:cubicBezTo>
                    <a:pt x="0" y="396"/>
                    <a:pt x="122" y="517"/>
                    <a:pt x="243" y="517"/>
                  </a:cubicBezTo>
                  <a:cubicBezTo>
                    <a:pt x="395" y="517"/>
                    <a:pt x="517" y="396"/>
                    <a:pt x="517" y="244"/>
                  </a:cubicBezTo>
                  <a:cubicBezTo>
                    <a:pt x="517" y="9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20"/>
            <p:cNvSpPr/>
            <p:nvPr/>
          </p:nvSpPr>
          <p:spPr>
            <a:xfrm>
              <a:off x="589744" y="1548516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20"/>
            <p:cNvSpPr/>
            <p:nvPr/>
          </p:nvSpPr>
          <p:spPr>
            <a:xfrm>
              <a:off x="589744" y="170746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20"/>
            <p:cNvSpPr/>
            <p:nvPr/>
          </p:nvSpPr>
          <p:spPr>
            <a:xfrm>
              <a:off x="589744" y="1869712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20"/>
            <p:cNvSpPr/>
            <p:nvPr/>
          </p:nvSpPr>
          <p:spPr>
            <a:xfrm>
              <a:off x="589744" y="2028656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3"/>
                    <a:pt x="0" y="275"/>
                  </a:cubicBezTo>
                  <a:cubicBezTo>
                    <a:pt x="0" y="396"/>
                    <a:pt x="122" y="518"/>
                    <a:pt x="243" y="518"/>
                  </a:cubicBezTo>
                  <a:cubicBezTo>
                    <a:pt x="395" y="518"/>
                    <a:pt x="517" y="396"/>
                    <a:pt x="517" y="275"/>
                  </a:cubicBezTo>
                  <a:cubicBezTo>
                    <a:pt x="517" y="123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20"/>
            <p:cNvSpPr/>
            <p:nvPr/>
          </p:nvSpPr>
          <p:spPr>
            <a:xfrm>
              <a:off x="420980" y="27985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20"/>
            <p:cNvSpPr/>
            <p:nvPr/>
          </p:nvSpPr>
          <p:spPr>
            <a:xfrm>
              <a:off x="420980" y="43890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20"/>
            <p:cNvSpPr/>
            <p:nvPr/>
          </p:nvSpPr>
          <p:spPr>
            <a:xfrm>
              <a:off x="420980" y="59464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20"/>
            <p:cNvSpPr/>
            <p:nvPr/>
          </p:nvSpPr>
          <p:spPr>
            <a:xfrm>
              <a:off x="420980" y="75358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20"/>
            <p:cNvSpPr/>
            <p:nvPr/>
          </p:nvSpPr>
          <p:spPr>
            <a:xfrm>
              <a:off x="420980" y="91252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20"/>
            <p:cNvSpPr/>
            <p:nvPr/>
          </p:nvSpPr>
          <p:spPr>
            <a:xfrm>
              <a:off x="420980" y="107478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20"/>
            <p:cNvSpPr/>
            <p:nvPr/>
          </p:nvSpPr>
          <p:spPr>
            <a:xfrm>
              <a:off x="420980" y="1233832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20"/>
            <p:cNvSpPr/>
            <p:nvPr/>
          </p:nvSpPr>
          <p:spPr>
            <a:xfrm>
              <a:off x="420980" y="1392775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0"/>
                  </a:moveTo>
                  <a:cubicBezTo>
                    <a:pt x="122" y="0"/>
                    <a:pt x="1" y="92"/>
                    <a:pt x="1" y="244"/>
                  </a:cubicBezTo>
                  <a:cubicBezTo>
                    <a:pt x="1" y="396"/>
                    <a:pt x="122" y="517"/>
                    <a:pt x="274" y="517"/>
                  </a:cubicBezTo>
                  <a:cubicBezTo>
                    <a:pt x="426" y="517"/>
                    <a:pt x="548" y="396"/>
                    <a:pt x="548" y="244"/>
                  </a:cubicBezTo>
                  <a:cubicBezTo>
                    <a:pt x="548" y="9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20"/>
            <p:cNvSpPr/>
            <p:nvPr/>
          </p:nvSpPr>
          <p:spPr>
            <a:xfrm>
              <a:off x="420980" y="1548516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20"/>
            <p:cNvSpPr/>
            <p:nvPr/>
          </p:nvSpPr>
          <p:spPr>
            <a:xfrm>
              <a:off x="420980" y="170746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20"/>
            <p:cNvSpPr/>
            <p:nvPr/>
          </p:nvSpPr>
          <p:spPr>
            <a:xfrm>
              <a:off x="420980" y="1869712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20"/>
            <p:cNvSpPr/>
            <p:nvPr/>
          </p:nvSpPr>
          <p:spPr>
            <a:xfrm>
              <a:off x="420980" y="2028656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3"/>
                    <a:pt x="1" y="275"/>
                  </a:cubicBezTo>
                  <a:cubicBezTo>
                    <a:pt x="1" y="396"/>
                    <a:pt x="122" y="518"/>
                    <a:pt x="274" y="518"/>
                  </a:cubicBezTo>
                  <a:cubicBezTo>
                    <a:pt x="426" y="518"/>
                    <a:pt x="548" y="396"/>
                    <a:pt x="548" y="275"/>
                  </a:cubicBezTo>
                  <a:cubicBezTo>
                    <a:pt x="548" y="123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1" name="Google Shape;571;p20"/>
          <p:cNvSpPr txBox="1">
            <a:spLocks noGrp="1"/>
          </p:cNvSpPr>
          <p:nvPr>
            <p:ph type="title"/>
          </p:nvPr>
        </p:nvSpPr>
        <p:spPr>
          <a:xfrm>
            <a:off x="1075800" y="521225"/>
            <a:ext cx="6992400" cy="115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3200"/>
              <a:buNone/>
              <a:defRPr>
                <a:solidFill>
                  <a:srgbClr val="FF409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9pPr>
          </a:lstStyle>
          <a:p>
            <a:endParaRPr/>
          </a:p>
        </p:txBody>
      </p:sp>
      <p:sp>
        <p:nvSpPr>
          <p:cNvPr id="572" name="Google Shape;572;p20"/>
          <p:cNvSpPr/>
          <p:nvPr/>
        </p:nvSpPr>
        <p:spPr>
          <a:xfrm>
            <a:off x="8935800" y="131"/>
            <a:ext cx="208191" cy="4568746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</p:sp>
      <p:sp>
        <p:nvSpPr>
          <p:cNvPr id="573" name="Google Shape;573;p20"/>
          <p:cNvSpPr/>
          <p:nvPr/>
        </p:nvSpPr>
        <p:spPr>
          <a:xfrm>
            <a:off x="8935800" y="0"/>
            <a:ext cx="208191" cy="3816053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4">
  <p:cSld name="CUSTOM_4_1_1_1">
    <p:spTree>
      <p:nvGrpSpPr>
        <p:cNvPr id="1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p22"/>
          <p:cNvSpPr txBox="1">
            <a:spLocks noGrp="1"/>
          </p:cNvSpPr>
          <p:nvPr>
            <p:ph type="title"/>
          </p:nvPr>
        </p:nvSpPr>
        <p:spPr>
          <a:xfrm>
            <a:off x="719975" y="521225"/>
            <a:ext cx="7294800" cy="57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3200"/>
              <a:buNone/>
              <a:defRPr>
                <a:solidFill>
                  <a:srgbClr val="FF409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9pPr>
          </a:lstStyle>
          <a:p>
            <a:endParaRPr/>
          </a:p>
        </p:txBody>
      </p:sp>
      <p:sp>
        <p:nvSpPr>
          <p:cNvPr id="625" name="Google Shape;625;p22"/>
          <p:cNvSpPr/>
          <p:nvPr/>
        </p:nvSpPr>
        <p:spPr>
          <a:xfrm rot="-5400000">
            <a:off x="-35347" y="2178400"/>
            <a:ext cx="3000470" cy="2929754"/>
          </a:xfrm>
          <a:custGeom>
            <a:avLst/>
            <a:gdLst/>
            <a:ahLst/>
            <a:cxnLst/>
            <a:rect l="l" t="t" r="r" b="b"/>
            <a:pathLst>
              <a:path w="81253" h="79338" extrusionOk="0">
                <a:moveTo>
                  <a:pt x="0" y="0"/>
                </a:moveTo>
                <a:lnTo>
                  <a:pt x="0" y="72926"/>
                </a:lnTo>
                <a:cubicBezTo>
                  <a:pt x="7733" y="77022"/>
                  <a:pt x="16538" y="79338"/>
                  <a:pt x="25878" y="79338"/>
                </a:cubicBezTo>
                <a:cubicBezTo>
                  <a:pt x="56465" y="79338"/>
                  <a:pt x="81252" y="54551"/>
                  <a:pt x="81252" y="23964"/>
                </a:cubicBezTo>
                <a:cubicBezTo>
                  <a:pt x="81252" y="15389"/>
                  <a:pt x="79281" y="7254"/>
                  <a:pt x="75797" y="0"/>
                </a:cubicBezTo>
                <a:close/>
              </a:path>
            </a:pathLst>
          </a:custGeom>
          <a:solidFill>
            <a:srgbClr val="ECEC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6" name="Google Shape;626;p22"/>
          <p:cNvSpPr/>
          <p:nvPr/>
        </p:nvSpPr>
        <p:spPr>
          <a:xfrm>
            <a:off x="719986" y="4470975"/>
            <a:ext cx="7704043" cy="195777"/>
          </a:xfrm>
          <a:custGeom>
            <a:avLst/>
            <a:gdLst/>
            <a:ahLst/>
            <a:cxnLst/>
            <a:rect l="l" t="t" r="r" b="b"/>
            <a:pathLst>
              <a:path w="42359" h="4308" extrusionOk="0">
                <a:moveTo>
                  <a:pt x="1" y="1"/>
                </a:moveTo>
                <a:lnTo>
                  <a:pt x="1" y="4307"/>
                </a:lnTo>
                <a:lnTo>
                  <a:pt x="42359" y="4307"/>
                </a:lnTo>
                <a:lnTo>
                  <a:pt x="42359" y="1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7" name="Google Shape;627;p22"/>
          <p:cNvSpPr/>
          <p:nvPr/>
        </p:nvSpPr>
        <p:spPr>
          <a:xfrm>
            <a:off x="8935800" y="131"/>
            <a:ext cx="208191" cy="4568746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</p:sp>
      <p:sp>
        <p:nvSpPr>
          <p:cNvPr id="628" name="Google Shape;628;p22"/>
          <p:cNvSpPr/>
          <p:nvPr/>
        </p:nvSpPr>
        <p:spPr>
          <a:xfrm>
            <a:off x="8935800" y="0"/>
            <a:ext cx="208191" cy="3816053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CUSTOM_3">
    <p:spTree>
      <p:nvGrpSpPr>
        <p:cNvPr id="1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23"/>
          <p:cNvSpPr txBox="1">
            <a:spLocks noGrp="1"/>
          </p:cNvSpPr>
          <p:nvPr>
            <p:ph type="title"/>
          </p:nvPr>
        </p:nvSpPr>
        <p:spPr>
          <a:xfrm>
            <a:off x="4572000" y="2122050"/>
            <a:ext cx="3708900" cy="60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31" name="Google Shape;631;p23"/>
          <p:cNvSpPr txBox="1">
            <a:spLocks noGrp="1"/>
          </p:cNvSpPr>
          <p:nvPr>
            <p:ph type="title" idx="2" hasCustomPrompt="1"/>
          </p:nvPr>
        </p:nvSpPr>
        <p:spPr>
          <a:xfrm>
            <a:off x="5520900" y="1147925"/>
            <a:ext cx="1811100" cy="96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7200"/>
              <a:buNone/>
              <a:defRPr sz="7200">
                <a:solidFill>
                  <a:srgbClr val="FF409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32" name="Google Shape;632;p23"/>
          <p:cNvSpPr txBox="1">
            <a:spLocks noGrp="1"/>
          </p:cNvSpPr>
          <p:nvPr>
            <p:ph type="subTitle" idx="1"/>
          </p:nvPr>
        </p:nvSpPr>
        <p:spPr>
          <a:xfrm>
            <a:off x="4907700" y="2661450"/>
            <a:ext cx="3037500" cy="7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800"/>
              <a:buNone/>
              <a:defRPr>
                <a:solidFill>
                  <a:srgbClr val="263238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633" name="Google Shape;633;p23"/>
          <p:cNvGrpSpPr/>
          <p:nvPr/>
        </p:nvGrpSpPr>
        <p:grpSpPr>
          <a:xfrm>
            <a:off x="420980" y="279850"/>
            <a:ext cx="889188" cy="850225"/>
            <a:chOff x="420980" y="279850"/>
            <a:chExt cx="889188" cy="850225"/>
          </a:xfrm>
        </p:grpSpPr>
        <p:sp>
          <p:nvSpPr>
            <p:cNvPr id="634" name="Google Shape;634;p23"/>
            <p:cNvSpPr/>
            <p:nvPr/>
          </p:nvSpPr>
          <p:spPr>
            <a:xfrm>
              <a:off x="1254874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23"/>
            <p:cNvSpPr/>
            <p:nvPr/>
          </p:nvSpPr>
          <p:spPr>
            <a:xfrm>
              <a:off x="1254874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23"/>
            <p:cNvSpPr/>
            <p:nvPr/>
          </p:nvSpPr>
          <p:spPr>
            <a:xfrm>
              <a:off x="1254874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4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23"/>
            <p:cNvSpPr/>
            <p:nvPr/>
          </p:nvSpPr>
          <p:spPr>
            <a:xfrm>
              <a:off x="1254874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23"/>
            <p:cNvSpPr/>
            <p:nvPr/>
          </p:nvSpPr>
          <p:spPr>
            <a:xfrm>
              <a:off x="1254874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4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23"/>
            <p:cNvSpPr/>
            <p:nvPr/>
          </p:nvSpPr>
          <p:spPr>
            <a:xfrm>
              <a:off x="1254874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4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23"/>
            <p:cNvSpPr/>
            <p:nvPr/>
          </p:nvSpPr>
          <p:spPr>
            <a:xfrm>
              <a:off x="1254874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23"/>
            <p:cNvSpPr/>
            <p:nvPr/>
          </p:nvSpPr>
          <p:spPr>
            <a:xfrm>
              <a:off x="1254874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23"/>
            <p:cNvSpPr/>
            <p:nvPr/>
          </p:nvSpPr>
          <p:spPr>
            <a:xfrm>
              <a:off x="1254874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4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23"/>
            <p:cNvSpPr/>
            <p:nvPr/>
          </p:nvSpPr>
          <p:spPr>
            <a:xfrm>
              <a:off x="1254874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23"/>
            <p:cNvSpPr/>
            <p:nvPr/>
          </p:nvSpPr>
          <p:spPr>
            <a:xfrm>
              <a:off x="1254874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4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23"/>
            <p:cNvSpPr/>
            <p:nvPr/>
          </p:nvSpPr>
          <p:spPr>
            <a:xfrm>
              <a:off x="1254874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4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23"/>
            <p:cNvSpPr/>
            <p:nvPr/>
          </p:nvSpPr>
          <p:spPr>
            <a:xfrm>
              <a:off x="1089419" y="27985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23"/>
            <p:cNvSpPr/>
            <p:nvPr/>
          </p:nvSpPr>
          <p:spPr>
            <a:xfrm>
              <a:off x="1089419" y="438900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395"/>
                    <a:pt x="91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23"/>
            <p:cNvSpPr/>
            <p:nvPr/>
          </p:nvSpPr>
          <p:spPr>
            <a:xfrm>
              <a:off x="1089419" y="594641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7"/>
                    <a:pt x="243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23"/>
            <p:cNvSpPr/>
            <p:nvPr/>
          </p:nvSpPr>
          <p:spPr>
            <a:xfrm>
              <a:off x="1089419" y="753585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23"/>
            <p:cNvSpPr/>
            <p:nvPr/>
          </p:nvSpPr>
          <p:spPr>
            <a:xfrm>
              <a:off x="1089419" y="912529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18"/>
                    <a:pt x="243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23"/>
            <p:cNvSpPr/>
            <p:nvPr/>
          </p:nvSpPr>
          <p:spPr>
            <a:xfrm>
              <a:off x="1089419" y="1074781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17"/>
                    <a:pt x="243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23"/>
            <p:cNvSpPr/>
            <p:nvPr/>
          </p:nvSpPr>
          <p:spPr>
            <a:xfrm>
              <a:off x="920654" y="27985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23"/>
            <p:cNvSpPr/>
            <p:nvPr/>
          </p:nvSpPr>
          <p:spPr>
            <a:xfrm>
              <a:off x="920654" y="43890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23"/>
            <p:cNvSpPr/>
            <p:nvPr/>
          </p:nvSpPr>
          <p:spPr>
            <a:xfrm>
              <a:off x="920654" y="59464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23"/>
            <p:cNvSpPr/>
            <p:nvPr/>
          </p:nvSpPr>
          <p:spPr>
            <a:xfrm>
              <a:off x="920654" y="75358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23"/>
            <p:cNvSpPr/>
            <p:nvPr/>
          </p:nvSpPr>
          <p:spPr>
            <a:xfrm>
              <a:off x="920654" y="91252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23"/>
            <p:cNvSpPr/>
            <p:nvPr/>
          </p:nvSpPr>
          <p:spPr>
            <a:xfrm>
              <a:off x="920654" y="107478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23"/>
            <p:cNvSpPr/>
            <p:nvPr/>
          </p:nvSpPr>
          <p:spPr>
            <a:xfrm>
              <a:off x="755199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23"/>
            <p:cNvSpPr/>
            <p:nvPr/>
          </p:nvSpPr>
          <p:spPr>
            <a:xfrm>
              <a:off x="755199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74" y="517"/>
                  </a:cubicBezTo>
                  <a:cubicBezTo>
                    <a:pt x="426" y="517"/>
                    <a:pt x="517" y="395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23"/>
            <p:cNvSpPr/>
            <p:nvPr/>
          </p:nvSpPr>
          <p:spPr>
            <a:xfrm>
              <a:off x="755199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74" y="547"/>
                  </a:cubicBezTo>
                  <a:cubicBezTo>
                    <a:pt x="426" y="547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23"/>
            <p:cNvSpPr/>
            <p:nvPr/>
          </p:nvSpPr>
          <p:spPr>
            <a:xfrm>
              <a:off x="755199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23"/>
            <p:cNvSpPr/>
            <p:nvPr/>
          </p:nvSpPr>
          <p:spPr>
            <a:xfrm>
              <a:off x="755199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74" y="518"/>
                  </a:cubicBezTo>
                  <a:cubicBezTo>
                    <a:pt x="426" y="51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23"/>
            <p:cNvSpPr/>
            <p:nvPr/>
          </p:nvSpPr>
          <p:spPr>
            <a:xfrm>
              <a:off x="755199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74" y="517"/>
                  </a:cubicBezTo>
                  <a:cubicBezTo>
                    <a:pt x="426" y="517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23"/>
            <p:cNvSpPr/>
            <p:nvPr/>
          </p:nvSpPr>
          <p:spPr>
            <a:xfrm>
              <a:off x="589744" y="27985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23"/>
            <p:cNvSpPr/>
            <p:nvPr/>
          </p:nvSpPr>
          <p:spPr>
            <a:xfrm>
              <a:off x="589744" y="438900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23"/>
            <p:cNvSpPr/>
            <p:nvPr/>
          </p:nvSpPr>
          <p:spPr>
            <a:xfrm>
              <a:off x="589744" y="594641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3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23"/>
            <p:cNvSpPr/>
            <p:nvPr/>
          </p:nvSpPr>
          <p:spPr>
            <a:xfrm>
              <a:off x="589744" y="753585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23"/>
            <p:cNvSpPr/>
            <p:nvPr/>
          </p:nvSpPr>
          <p:spPr>
            <a:xfrm>
              <a:off x="589744" y="912529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3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23"/>
            <p:cNvSpPr/>
            <p:nvPr/>
          </p:nvSpPr>
          <p:spPr>
            <a:xfrm>
              <a:off x="589744" y="1074781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3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23"/>
            <p:cNvSpPr/>
            <p:nvPr/>
          </p:nvSpPr>
          <p:spPr>
            <a:xfrm>
              <a:off x="420980" y="27985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23"/>
            <p:cNvSpPr/>
            <p:nvPr/>
          </p:nvSpPr>
          <p:spPr>
            <a:xfrm>
              <a:off x="420980" y="43890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672;p23"/>
            <p:cNvSpPr/>
            <p:nvPr/>
          </p:nvSpPr>
          <p:spPr>
            <a:xfrm>
              <a:off x="420980" y="59464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673;p23"/>
            <p:cNvSpPr/>
            <p:nvPr/>
          </p:nvSpPr>
          <p:spPr>
            <a:xfrm>
              <a:off x="420980" y="75358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" name="Google Shape;674;p23"/>
            <p:cNvSpPr/>
            <p:nvPr/>
          </p:nvSpPr>
          <p:spPr>
            <a:xfrm>
              <a:off x="420980" y="91252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" name="Google Shape;675;p23"/>
            <p:cNvSpPr/>
            <p:nvPr/>
          </p:nvSpPr>
          <p:spPr>
            <a:xfrm>
              <a:off x="420980" y="107478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76" name="Google Shape;676;p23"/>
          <p:cNvSpPr/>
          <p:nvPr/>
        </p:nvSpPr>
        <p:spPr>
          <a:xfrm>
            <a:off x="8935800" y="131"/>
            <a:ext cx="208191" cy="4568746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</p:sp>
      <p:sp>
        <p:nvSpPr>
          <p:cNvPr id="677" name="Google Shape;677;p23"/>
          <p:cNvSpPr/>
          <p:nvPr/>
        </p:nvSpPr>
        <p:spPr>
          <a:xfrm>
            <a:off x="8935800" y="0"/>
            <a:ext cx="208191" cy="3816053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2">
  <p:cSld name="CUSTOM_3_1">
    <p:spTree>
      <p:nvGrpSpPr>
        <p:cNvPr id="1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Google Shape;679;p24"/>
          <p:cNvSpPr/>
          <p:nvPr/>
        </p:nvSpPr>
        <p:spPr>
          <a:xfrm>
            <a:off x="3" y="-4025"/>
            <a:ext cx="3000470" cy="2929754"/>
          </a:xfrm>
          <a:custGeom>
            <a:avLst/>
            <a:gdLst/>
            <a:ahLst/>
            <a:cxnLst/>
            <a:rect l="l" t="t" r="r" b="b"/>
            <a:pathLst>
              <a:path w="81253" h="79338" extrusionOk="0">
                <a:moveTo>
                  <a:pt x="0" y="0"/>
                </a:moveTo>
                <a:lnTo>
                  <a:pt x="0" y="72926"/>
                </a:lnTo>
                <a:cubicBezTo>
                  <a:pt x="7733" y="77022"/>
                  <a:pt x="16538" y="79338"/>
                  <a:pt x="25878" y="79338"/>
                </a:cubicBezTo>
                <a:cubicBezTo>
                  <a:pt x="56465" y="79338"/>
                  <a:pt x="81252" y="54551"/>
                  <a:pt x="81252" y="23964"/>
                </a:cubicBezTo>
                <a:cubicBezTo>
                  <a:pt x="81252" y="15389"/>
                  <a:pt x="79281" y="7254"/>
                  <a:pt x="7579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0" name="Google Shape;680;p24"/>
          <p:cNvSpPr/>
          <p:nvPr/>
        </p:nvSpPr>
        <p:spPr>
          <a:xfrm>
            <a:off x="6499000" y="442113"/>
            <a:ext cx="1925005" cy="195777"/>
          </a:xfrm>
          <a:custGeom>
            <a:avLst/>
            <a:gdLst/>
            <a:ahLst/>
            <a:cxnLst/>
            <a:rect l="l" t="t" r="r" b="b"/>
            <a:pathLst>
              <a:path w="42359" h="4308" extrusionOk="0">
                <a:moveTo>
                  <a:pt x="1" y="1"/>
                </a:moveTo>
                <a:lnTo>
                  <a:pt x="1" y="4307"/>
                </a:lnTo>
                <a:lnTo>
                  <a:pt x="42359" y="4307"/>
                </a:lnTo>
                <a:lnTo>
                  <a:pt x="4235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1" name="Google Shape;681;p24"/>
          <p:cNvSpPr txBox="1">
            <a:spLocks noGrp="1"/>
          </p:cNvSpPr>
          <p:nvPr>
            <p:ph type="title"/>
          </p:nvPr>
        </p:nvSpPr>
        <p:spPr>
          <a:xfrm>
            <a:off x="1950750" y="1893450"/>
            <a:ext cx="5242500" cy="60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82" name="Google Shape;682;p24"/>
          <p:cNvSpPr txBox="1">
            <a:spLocks noGrp="1"/>
          </p:cNvSpPr>
          <p:nvPr>
            <p:ph type="title" idx="2" hasCustomPrompt="1"/>
          </p:nvPr>
        </p:nvSpPr>
        <p:spPr>
          <a:xfrm>
            <a:off x="3359850" y="919325"/>
            <a:ext cx="2424300" cy="96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7200"/>
              <a:buNone/>
              <a:defRPr sz="7200">
                <a:solidFill>
                  <a:srgbClr val="FF409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83" name="Google Shape;683;p24"/>
          <p:cNvSpPr txBox="1">
            <a:spLocks noGrp="1"/>
          </p:cNvSpPr>
          <p:nvPr>
            <p:ph type="subTitle" idx="1"/>
          </p:nvPr>
        </p:nvSpPr>
        <p:spPr>
          <a:xfrm>
            <a:off x="3053250" y="2432850"/>
            <a:ext cx="3037500" cy="7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800"/>
              <a:buNone/>
              <a:defRPr>
                <a:solidFill>
                  <a:srgbClr val="263238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4" name="Google Shape;684;p24"/>
          <p:cNvSpPr/>
          <p:nvPr/>
        </p:nvSpPr>
        <p:spPr>
          <a:xfrm>
            <a:off x="8935800" y="131"/>
            <a:ext cx="208191" cy="4568746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</p:sp>
      <p:sp>
        <p:nvSpPr>
          <p:cNvPr id="685" name="Google Shape;685;p24"/>
          <p:cNvSpPr/>
          <p:nvPr/>
        </p:nvSpPr>
        <p:spPr>
          <a:xfrm>
            <a:off x="8935800" y="0"/>
            <a:ext cx="208191" cy="3816053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4">
  <p:cSld name="CUSTOM_3_1_1">
    <p:spTree>
      <p:nvGrpSpPr>
        <p:cNvPr id="1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" name="Google Shape;687;p25"/>
          <p:cNvSpPr/>
          <p:nvPr/>
        </p:nvSpPr>
        <p:spPr>
          <a:xfrm>
            <a:off x="3" y="-4025"/>
            <a:ext cx="3000470" cy="2929754"/>
          </a:xfrm>
          <a:custGeom>
            <a:avLst/>
            <a:gdLst/>
            <a:ahLst/>
            <a:cxnLst/>
            <a:rect l="l" t="t" r="r" b="b"/>
            <a:pathLst>
              <a:path w="81253" h="79338" extrusionOk="0">
                <a:moveTo>
                  <a:pt x="0" y="0"/>
                </a:moveTo>
                <a:lnTo>
                  <a:pt x="0" y="72926"/>
                </a:lnTo>
                <a:cubicBezTo>
                  <a:pt x="7733" y="77022"/>
                  <a:pt x="16538" y="79338"/>
                  <a:pt x="25878" y="79338"/>
                </a:cubicBezTo>
                <a:cubicBezTo>
                  <a:pt x="56465" y="79338"/>
                  <a:pt x="81252" y="54551"/>
                  <a:pt x="81252" y="23964"/>
                </a:cubicBezTo>
                <a:cubicBezTo>
                  <a:pt x="81252" y="15389"/>
                  <a:pt x="79281" y="7254"/>
                  <a:pt x="7579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8" name="Google Shape;688;p25"/>
          <p:cNvSpPr txBox="1">
            <a:spLocks noGrp="1"/>
          </p:cNvSpPr>
          <p:nvPr>
            <p:ph type="title"/>
          </p:nvPr>
        </p:nvSpPr>
        <p:spPr>
          <a:xfrm>
            <a:off x="210325" y="2122038"/>
            <a:ext cx="5242500" cy="60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89" name="Google Shape;689;p25"/>
          <p:cNvSpPr txBox="1">
            <a:spLocks noGrp="1"/>
          </p:cNvSpPr>
          <p:nvPr>
            <p:ph type="title" idx="2" hasCustomPrompt="1"/>
          </p:nvPr>
        </p:nvSpPr>
        <p:spPr>
          <a:xfrm>
            <a:off x="1619425" y="1147913"/>
            <a:ext cx="2424300" cy="96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7200"/>
              <a:buNone/>
              <a:defRPr sz="7200">
                <a:solidFill>
                  <a:srgbClr val="FF409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12000"/>
              <a:buNone/>
              <a:defRPr sz="12000">
                <a:solidFill>
                  <a:srgbClr val="FF4094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90" name="Google Shape;690;p25"/>
          <p:cNvSpPr txBox="1">
            <a:spLocks noGrp="1"/>
          </p:cNvSpPr>
          <p:nvPr>
            <p:ph type="subTitle" idx="1"/>
          </p:nvPr>
        </p:nvSpPr>
        <p:spPr>
          <a:xfrm>
            <a:off x="1312825" y="2661438"/>
            <a:ext cx="3037500" cy="7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800"/>
              <a:buNone/>
              <a:defRPr>
                <a:solidFill>
                  <a:srgbClr val="263238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1" name="Google Shape;691;p25"/>
          <p:cNvSpPr/>
          <p:nvPr/>
        </p:nvSpPr>
        <p:spPr>
          <a:xfrm>
            <a:off x="720000" y="4470975"/>
            <a:ext cx="1925005" cy="195777"/>
          </a:xfrm>
          <a:custGeom>
            <a:avLst/>
            <a:gdLst/>
            <a:ahLst/>
            <a:cxnLst/>
            <a:rect l="l" t="t" r="r" b="b"/>
            <a:pathLst>
              <a:path w="42359" h="4308" extrusionOk="0">
                <a:moveTo>
                  <a:pt x="1" y="1"/>
                </a:moveTo>
                <a:lnTo>
                  <a:pt x="1" y="4307"/>
                </a:lnTo>
                <a:lnTo>
                  <a:pt x="42359" y="4307"/>
                </a:lnTo>
                <a:lnTo>
                  <a:pt x="42359" y="1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2" name="Google Shape;692;p25"/>
          <p:cNvSpPr/>
          <p:nvPr/>
        </p:nvSpPr>
        <p:spPr>
          <a:xfrm>
            <a:off x="8935800" y="131"/>
            <a:ext cx="208191" cy="4568746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</p:sp>
      <p:sp>
        <p:nvSpPr>
          <p:cNvPr id="693" name="Google Shape;693;p25"/>
          <p:cNvSpPr/>
          <p:nvPr/>
        </p:nvSpPr>
        <p:spPr>
          <a:xfrm>
            <a:off x="8935800" y="0"/>
            <a:ext cx="208191" cy="3816053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2_2">
    <p:spTree>
      <p:nvGrpSpPr>
        <p:cNvPr id="1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" name="Google Shape;706;p27"/>
          <p:cNvSpPr/>
          <p:nvPr/>
        </p:nvSpPr>
        <p:spPr>
          <a:xfrm>
            <a:off x="3" y="-4025"/>
            <a:ext cx="3000470" cy="2929754"/>
          </a:xfrm>
          <a:custGeom>
            <a:avLst/>
            <a:gdLst/>
            <a:ahLst/>
            <a:cxnLst/>
            <a:rect l="l" t="t" r="r" b="b"/>
            <a:pathLst>
              <a:path w="81253" h="79338" extrusionOk="0">
                <a:moveTo>
                  <a:pt x="0" y="0"/>
                </a:moveTo>
                <a:lnTo>
                  <a:pt x="0" y="72926"/>
                </a:lnTo>
                <a:cubicBezTo>
                  <a:pt x="7733" y="77022"/>
                  <a:pt x="16538" y="79338"/>
                  <a:pt x="25878" y="79338"/>
                </a:cubicBezTo>
                <a:cubicBezTo>
                  <a:pt x="56465" y="79338"/>
                  <a:pt x="81252" y="54551"/>
                  <a:pt x="81252" y="23964"/>
                </a:cubicBezTo>
                <a:cubicBezTo>
                  <a:pt x="81252" y="15389"/>
                  <a:pt x="79281" y="7254"/>
                  <a:pt x="7579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7" name="Google Shape;707;p27"/>
          <p:cNvSpPr txBox="1">
            <a:spLocks noGrp="1"/>
          </p:cNvSpPr>
          <p:nvPr>
            <p:ph type="title"/>
          </p:nvPr>
        </p:nvSpPr>
        <p:spPr>
          <a:xfrm>
            <a:off x="2796900" y="521225"/>
            <a:ext cx="3550200" cy="65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4000"/>
              <a:buNone/>
              <a:defRPr sz="4000">
                <a:solidFill>
                  <a:srgbClr val="FF409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Manjari"/>
                <a:ea typeface="Manjari"/>
                <a:cs typeface="Manjari"/>
                <a:sym typeface="Manjari"/>
              </a:defRPr>
            </a:lvl9pPr>
          </a:lstStyle>
          <a:p>
            <a:endParaRPr/>
          </a:p>
        </p:txBody>
      </p:sp>
      <p:sp>
        <p:nvSpPr>
          <p:cNvPr id="709" name="Google Shape;709;p27"/>
          <p:cNvSpPr txBox="1">
            <a:spLocks noGrp="1"/>
          </p:cNvSpPr>
          <p:nvPr>
            <p:ph type="subTitle" idx="1"/>
          </p:nvPr>
        </p:nvSpPr>
        <p:spPr>
          <a:xfrm>
            <a:off x="3125075" y="1466925"/>
            <a:ext cx="2894100" cy="103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0" name="Google Shape;710;p27"/>
          <p:cNvSpPr/>
          <p:nvPr/>
        </p:nvSpPr>
        <p:spPr>
          <a:xfrm>
            <a:off x="6499000" y="442113"/>
            <a:ext cx="1925005" cy="195777"/>
          </a:xfrm>
          <a:custGeom>
            <a:avLst/>
            <a:gdLst/>
            <a:ahLst/>
            <a:cxnLst/>
            <a:rect l="l" t="t" r="r" b="b"/>
            <a:pathLst>
              <a:path w="42359" h="4308" extrusionOk="0">
                <a:moveTo>
                  <a:pt x="1" y="1"/>
                </a:moveTo>
                <a:lnTo>
                  <a:pt x="1" y="4307"/>
                </a:lnTo>
                <a:lnTo>
                  <a:pt x="42359" y="4307"/>
                </a:lnTo>
                <a:lnTo>
                  <a:pt x="4235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1" name="Google Shape;711;p27"/>
          <p:cNvSpPr/>
          <p:nvPr/>
        </p:nvSpPr>
        <p:spPr>
          <a:xfrm>
            <a:off x="720000" y="4470975"/>
            <a:ext cx="1925005" cy="195777"/>
          </a:xfrm>
          <a:custGeom>
            <a:avLst/>
            <a:gdLst/>
            <a:ahLst/>
            <a:cxnLst/>
            <a:rect l="l" t="t" r="r" b="b"/>
            <a:pathLst>
              <a:path w="42359" h="4308" extrusionOk="0">
                <a:moveTo>
                  <a:pt x="1" y="1"/>
                </a:moveTo>
                <a:lnTo>
                  <a:pt x="1" y="4307"/>
                </a:lnTo>
                <a:lnTo>
                  <a:pt x="42359" y="4307"/>
                </a:lnTo>
                <a:lnTo>
                  <a:pt x="42359" y="1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2" name="Google Shape;712;p27"/>
          <p:cNvSpPr/>
          <p:nvPr/>
        </p:nvSpPr>
        <p:spPr>
          <a:xfrm>
            <a:off x="8935800" y="131"/>
            <a:ext cx="208191" cy="4568746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</p:sp>
      <p:sp>
        <p:nvSpPr>
          <p:cNvPr id="713" name="Google Shape;713;p27"/>
          <p:cNvSpPr/>
          <p:nvPr/>
        </p:nvSpPr>
        <p:spPr>
          <a:xfrm>
            <a:off x="8935800" y="0"/>
            <a:ext cx="208191" cy="3816053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30"/>
          <p:cNvSpPr txBox="1">
            <a:spLocks noGrp="1"/>
          </p:cNvSpPr>
          <p:nvPr>
            <p:ph type="title"/>
          </p:nvPr>
        </p:nvSpPr>
        <p:spPr>
          <a:xfrm>
            <a:off x="720000" y="5212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Font typeface="Krona One"/>
              <a:buNone/>
              <a:defRPr sz="3200">
                <a:latin typeface="Krona One"/>
                <a:ea typeface="Krona One"/>
                <a:cs typeface="Krona One"/>
                <a:sym typeface="Krona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Font typeface="Krona One"/>
              <a:buNone/>
              <a:defRPr sz="3200">
                <a:latin typeface="Krona One"/>
                <a:ea typeface="Krona One"/>
                <a:cs typeface="Krona One"/>
                <a:sym typeface="Krona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Font typeface="Krona One"/>
              <a:buNone/>
              <a:defRPr sz="3200">
                <a:latin typeface="Krona One"/>
                <a:ea typeface="Krona One"/>
                <a:cs typeface="Krona One"/>
                <a:sym typeface="Krona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Font typeface="Krona One"/>
              <a:buNone/>
              <a:defRPr sz="3200">
                <a:latin typeface="Krona One"/>
                <a:ea typeface="Krona One"/>
                <a:cs typeface="Krona One"/>
                <a:sym typeface="Krona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Font typeface="Krona One"/>
              <a:buNone/>
              <a:defRPr sz="3200">
                <a:latin typeface="Krona One"/>
                <a:ea typeface="Krona One"/>
                <a:cs typeface="Krona One"/>
                <a:sym typeface="Krona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Font typeface="Krona One"/>
              <a:buNone/>
              <a:defRPr sz="3200">
                <a:latin typeface="Krona One"/>
                <a:ea typeface="Krona One"/>
                <a:cs typeface="Krona One"/>
                <a:sym typeface="Krona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Font typeface="Krona One"/>
              <a:buNone/>
              <a:defRPr sz="3200">
                <a:latin typeface="Krona One"/>
                <a:ea typeface="Krona One"/>
                <a:cs typeface="Krona One"/>
                <a:sym typeface="Krona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Font typeface="Krona One"/>
              <a:buNone/>
              <a:defRPr sz="3200"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endParaRPr/>
          </a:p>
        </p:txBody>
      </p:sp>
      <p:sp>
        <p:nvSpPr>
          <p:cNvPr id="782" name="Google Shape;782;p30"/>
          <p:cNvSpPr txBox="1">
            <a:spLocks noGrp="1"/>
          </p:cNvSpPr>
          <p:nvPr>
            <p:ph type="subTitle" idx="1"/>
          </p:nvPr>
        </p:nvSpPr>
        <p:spPr>
          <a:xfrm>
            <a:off x="1574325" y="1571100"/>
            <a:ext cx="2701500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Krona One"/>
              <a:buNone/>
              <a:defRPr>
                <a:solidFill>
                  <a:schemeClr val="accent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3" name="Google Shape;783;p30"/>
          <p:cNvSpPr txBox="1">
            <a:spLocks noGrp="1"/>
          </p:cNvSpPr>
          <p:nvPr>
            <p:ph type="subTitle" idx="2"/>
          </p:nvPr>
        </p:nvSpPr>
        <p:spPr>
          <a:xfrm>
            <a:off x="1574325" y="1870300"/>
            <a:ext cx="2127900" cy="65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4" name="Google Shape;784;p30"/>
          <p:cNvSpPr txBox="1">
            <a:spLocks noGrp="1"/>
          </p:cNvSpPr>
          <p:nvPr>
            <p:ph type="title" idx="3" hasCustomPrompt="1"/>
          </p:nvPr>
        </p:nvSpPr>
        <p:spPr>
          <a:xfrm>
            <a:off x="946925" y="1740475"/>
            <a:ext cx="5643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r>
              <a:t>xx%</a:t>
            </a:r>
          </a:p>
        </p:txBody>
      </p:sp>
      <p:sp>
        <p:nvSpPr>
          <p:cNvPr id="785" name="Google Shape;785;p30"/>
          <p:cNvSpPr txBox="1">
            <a:spLocks noGrp="1"/>
          </p:cNvSpPr>
          <p:nvPr>
            <p:ph type="subTitle" idx="4"/>
          </p:nvPr>
        </p:nvSpPr>
        <p:spPr>
          <a:xfrm>
            <a:off x="1574325" y="2647950"/>
            <a:ext cx="2701500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Krona One"/>
              <a:buNone/>
              <a:defRPr>
                <a:solidFill>
                  <a:schemeClr val="accent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6" name="Google Shape;786;p30"/>
          <p:cNvSpPr txBox="1">
            <a:spLocks noGrp="1"/>
          </p:cNvSpPr>
          <p:nvPr>
            <p:ph type="subTitle" idx="5"/>
          </p:nvPr>
        </p:nvSpPr>
        <p:spPr>
          <a:xfrm>
            <a:off x="1574325" y="2947150"/>
            <a:ext cx="2127900" cy="65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7" name="Google Shape;787;p30"/>
          <p:cNvSpPr txBox="1">
            <a:spLocks noGrp="1"/>
          </p:cNvSpPr>
          <p:nvPr>
            <p:ph type="title" idx="6" hasCustomPrompt="1"/>
          </p:nvPr>
        </p:nvSpPr>
        <p:spPr>
          <a:xfrm>
            <a:off x="946925" y="2817325"/>
            <a:ext cx="5643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r>
              <a:t>xx%</a:t>
            </a:r>
          </a:p>
        </p:txBody>
      </p:sp>
      <p:sp>
        <p:nvSpPr>
          <p:cNvPr id="788" name="Google Shape;788;p30"/>
          <p:cNvSpPr txBox="1">
            <a:spLocks noGrp="1"/>
          </p:cNvSpPr>
          <p:nvPr>
            <p:ph type="subTitle" idx="7"/>
          </p:nvPr>
        </p:nvSpPr>
        <p:spPr>
          <a:xfrm>
            <a:off x="1574325" y="3724800"/>
            <a:ext cx="2701500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Krona One"/>
              <a:buNone/>
              <a:defRPr>
                <a:solidFill>
                  <a:schemeClr val="accent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9" name="Google Shape;789;p30"/>
          <p:cNvSpPr txBox="1">
            <a:spLocks noGrp="1"/>
          </p:cNvSpPr>
          <p:nvPr>
            <p:ph type="subTitle" idx="8"/>
          </p:nvPr>
        </p:nvSpPr>
        <p:spPr>
          <a:xfrm>
            <a:off x="1574325" y="4024000"/>
            <a:ext cx="2127900" cy="65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0" name="Google Shape;790;p30"/>
          <p:cNvSpPr txBox="1">
            <a:spLocks noGrp="1"/>
          </p:cNvSpPr>
          <p:nvPr>
            <p:ph type="title" idx="9" hasCustomPrompt="1"/>
          </p:nvPr>
        </p:nvSpPr>
        <p:spPr>
          <a:xfrm>
            <a:off x="946925" y="3894175"/>
            <a:ext cx="5643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r>
              <a:t>xx%</a:t>
            </a:r>
          </a:p>
        </p:txBody>
      </p:sp>
      <p:sp>
        <p:nvSpPr>
          <p:cNvPr id="791" name="Google Shape;791;p30"/>
          <p:cNvSpPr txBox="1">
            <a:spLocks noGrp="1"/>
          </p:cNvSpPr>
          <p:nvPr>
            <p:ph type="subTitle" idx="13"/>
          </p:nvPr>
        </p:nvSpPr>
        <p:spPr>
          <a:xfrm>
            <a:off x="5495400" y="1571100"/>
            <a:ext cx="2701500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Krona One"/>
              <a:buNone/>
              <a:defRPr>
                <a:solidFill>
                  <a:schemeClr val="accent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2" name="Google Shape;792;p30"/>
          <p:cNvSpPr txBox="1">
            <a:spLocks noGrp="1"/>
          </p:cNvSpPr>
          <p:nvPr>
            <p:ph type="subTitle" idx="14"/>
          </p:nvPr>
        </p:nvSpPr>
        <p:spPr>
          <a:xfrm>
            <a:off x="5495400" y="1870300"/>
            <a:ext cx="2127900" cy="65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3" name="Google Shape;793;p30"/>
          <p:cNvSpPr txBox="1">
            <a:spLocks noGrp="1"/>
          </p:cNvSpPr>
          <p:nvPr>
            <p:ph type="title" idx="15" hasCustomPrompt="1"/>
          </p:nvPr>
        </p:nvSpPr>
        <p:spPr>
          <a:xfrm>
            <a:off x="4868000" y="1740475"/>
            <a:ext cx="5643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r>
              <a:t>xx%</a:t>
            </a:r>
          </a:p>
        </p:txBody>
      </p:sp>
      <p:sp>
        <p:nvSpPr>
          <p:cNvPr id="794" name="Google Shape;794;p30"/>
          <p:cNvSpPr txBox="1">
            <a:spLocks noGrp="1"/>
          </p:cNvSpPr>
          <p:nvPr>
            <p:ph type="subTitle" idx="16"/>
          </p:nvPr>
        </p:nvSpPr>
        <p:spPr>
          <a:xfrm>
            <a:off x="5495400" y="2647950"/>
            <a:ext cx="2701500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Krona One"/>
              <a:buNone/>
              <a:defRPr>
                <a:solidFill>
                  <a:schemeClr val="accent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5" name="Google Shape;795;p30"/>
          <p:cNvSpPr txBox="1">
            <a:spLocks noGrp="1"/>
          </p:cNvSpPr>
          <p:nvPr>
            <p:ph type="subTitle" idx="17"/>
          </p:nvPr>
        </p:nvSpPr>
        <p:spPr>
          <a:xfrm>
            <a:off x="5495400" y="2947150"/>
            <a:ext cx="2127900" cy="65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6" name="Google Shape;796;p30"/>
          <p:cNvSpPr txBox="1">
            <a:spLocks noGrp="1"/>
          </p:cNvSpPr>
          <p:nvPr>
            <p:ph type="title" idx="18" hasCustomPrompt="1"/>
          </p:nvPr>
        </p:nvSpPr>
        <p:spPr>
          <a:xfrm>
            <a:off x="4868000" y="2817325"/>
            <a:ext cx="5643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r>
              <a:t>xx%</a:t>
            </a:r>
          </a:p>
        </p:txBody>
      </p:sp>
      <p:sp>
        <p:nvSpPr>
          <p:cNvPr id="797" name="Google Shape;797;p30"/>
          <p:cNvSpPr txBox="1">
            <a:spLocks noGrp="1"/>
          </p:cNvSpPr>
          <p:nvPr>
            <p:ph type="subTitle" idx="19"/>
          </p:nvPr>
        </p:nvSpPr>
        <p:spPr>
          <a:xfrm>
            <a:off x="5495400" y="3724800"/>
            <a:ext cx="2701500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Krona One"/>
              <a:buNone/>
              <a:defRPr>
                <a:solidFill>
                  <a:schemeClr val="accent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8" name="Google Shape;798;p30"/>
          <p:cNvSpPr txBox="1">
            <a:spLocks noGrp="1"/>
          </p:cNvSpPr>
          <p:nvPr>
            <p:ph type="subTitle" idx="20"/>
          </p:nvPr>
        </p:nvSpPr>
        <p:spPr>
          <a:xfrm>
            <a:off x="5495400" y="4024000"/>
            <a:ext cx="2127900" cy="65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9" name="Google Shape;799;p30"/>
          <p:cNvSpPr txBox="1">
            <a:spLocks noGrp="1"/>
          </p:cNvSpPr>
          <p:nvPr>
            <p:ph type="title" idx="21" hasCustomPrompt="1"/>
          </p:nvPr>
        </p:nvSpPr>
        <p:spPr>
          <a:xfrm>
            <a:off x="4868000" y="3894175"/>
            <a:ext cx="5643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Font typeface="Krona One"/>
              <a:buNone/>
              <a:defRPr sz="3600"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r>
              <a:t>xx%</a:t>
            </a:r>
          </a:p>
        </p:txBody>
      </p:sp>
      <p:sp>
        <p:nvSpPr>
          <p:cNvPr id="800" name="Google Shape;800;p30"/>
          <p:cNvSpPr/>
          <p:nvPr/>
        </p:nvSpPr>
        <p:spPr>
          <a:xfrm>
            <a:off x="8935800" y="131"/>
            <a:ext cx="208191" cy="4568746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rgbClr val="FF4094"/>
          </a:solidFill>
          <a:ln>
            <a:noFill/>
          </a:ln>
        </p:spPr>
      </p:sp>
      <p:sp>
        <p:nvSpPr>
          <p:cNvPr id="801" name="Google Shape;801;p30"/>
          <p:cNvSpPr/>
          <p:nvPr/>
        </p:nvSpPr>
        <p:spPr>
          <a:xfrm>
            <a:off x="8935800" y="0"/>
            <a:ext cx="208191" cy="3816053"/>
          </a:xfrm>
          <a:custGeom>
            <a:avLst/>
            <a:gdLst/>
            <a:ahLst/>
            <a:cxnLst/>
            <a:rect l="l" t="t" r="r" b="b"/>
            <a:pathLst>
              <a:path w="9526" h="146083" extrusionOk="0">
                <a:moveTo>
                  <a:pt x="93" y="0"/>
                </a:moveTo>
                <a:lnTo>
                  <a:pt x="9526" y="0"/>
                </a:lnTo>
                <a:lnTo>
                  <a:pt x="9526" y="146083"/>
                </a:lnTo>
                <a:lnTo>
                  <a:pt x="0" y="14021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grpSp>
        <p:nvGrpSpPr>
          <p:cNvPr id="802" name="Google Shape;802;p30"/>
          <p:cNvGrpSpPr/>
          <p:nvPr/>
        </p:nvGrpSpPr>
        <p:grpSpPr>
          <a:xfrm>
            <a:off x="420980" y="279850"/>
            <a:ext cx="889188" cy="850225"/>
            <a:chOff x="420980" y="279850"/>
            <a:chExt cx="889188" cy="850225"/>
          </a:xfrm>
        </p:grpSpPr>
        <p:sp>
          <p:nvSpPr>
            <p:cNvPr id="803" name="Google Shape;803;p30"/>
            <p:cNvSpPr/>
            <p:nvPr/>
          </p:nvSpPr>
          <p:spPr>
            <a:xfrm>
              <a:off x="1254874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30"/>
            <p:cNvSpPr/>
            <p:nvPr/>
          </p:nvSpPr>
          <p:spPr>
            <a:xfrm>
              <a:off x="1254874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30"/>
            <p:cNvSpPr/>
            <p:nvPr/>
          </p:nvSpPr>
          <p:spPr>
            <a:xfrm>
              <a:off x="1254874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4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30"/>
            <p:cNvSpPr/>
            <p:nvPr/>
          </p:nvSpPr>
          <p:spPr>
            <a:xfrm>
              <a:off x="1254874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30"/>
            <p:cNvSpPr/>
            <p:nvPr/>
          </p:nvSpPr>
          <p:spPr>
            <a:xfrm>
              <a:off x="1254874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4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30"/>
            <p:cNvSpPr/>
            <p:nvPr/>
          </p:nvSpPr>
          <p:spPr>
            <a:xfrm>
              <a:off x="1254874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4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30"/>
            <p:cNvSpPr/>
            <p:nvPr/>
          </p:nvSpPr>
          <p:spPr>
            <a:xfrm>
              <a:off x="1254874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30"/>
            <p:cNvSpPr/>
            <p:nvPr/>
          </p:nvSpPr>
          <p:spPr>
            <a:xfrm>
              <a:off x="1254874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30"/>
            <p:cNvSpPr/>
            <p:nvPr/>
          </p:nvSpPr>
          <p:spPr>
            <a:xfrm>
              <a:off x="1254874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4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30"/>
            <p:cNvSpPr/>
            <p:nvPr/>
          </p:nvSpPr>
          <p:spPr>
            <a:xfrm>
              <a:off x="1254874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30"/>
            <p:cNvSpPr/>
            <p:nvPr/>
          </p:nvSpPr>
          <p:spPr>
            <a:xfrm>
              <a:off x="1254874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4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30"/>
            <p:cNvSpPr/>
            <p:nvPr/>
          </p:nvSpPr>
          <p:spPr>
            <a:xfrm>
              <a:off x="1254874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4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30"/>
            <p:cNvSpPr/>
            <p:nvPr/>
          </p:nvSpPr>
          <p:spPr>
            <a:xfrm>
              <a:off x="1089419" y="27985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30"/>
            <p:cNvSpPr/>
            <p:nvPr/>
          </p:nvSpPr>
          <p:spPr>
            <a:xfrm>
              <a:off x="1089419" y="438900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395"/>
                    <a:pt x="91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30"/>
            <p:cNvSpPr/>
            <p:nvPr/>
          </p:nvSpPr>
          <p:spPr>
            <a:xfrm>
              <a:off x="1089419" y="594641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7"/>
                    <a:pt x="243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30"/>
            <p:cNvSpPr/>
            <p:nvPr/>
          </p:nvSpPr>
          <p:spPr>
            <a:xfrm>
              <a:off x="1089419" y="753585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30"/>
            <p:cNvSpPr/>
            <p:nvPr/>
          </p:nvSpPr>
          <p:spPr>
            <a:xfrm>
              <a:off x="1089419" y="912529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18"/>
                    <a:pt x="243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30"/>
            <p:cNvSpPr/>
            <p:nvPr/>
          </p:nvSpPr>
          <p:spPr>
            <a:xfrm>
              <a:off x="1089419" y="1074781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17"/>
                    <a:pt x="243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30"/>
            <p:cNvSpPr/>
            <p:nvPr/>
          </p:nvSpPr>
          <p:spPr>
            <a:xfrm>
              <a:off x="920654" y="27985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30"/>
            <p:cNvSpPr/>
            <p:nvPr/>
          </p:nvSpPr>
          <p:spPr>
            <a:xfrm>
              <a:off x="920654" y="43890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30"/>
            <p:cNvSpPr/>
            <p:nvPr/>
          </p:nvSpPr>
          <p:spPr>
            <a:xfrm>
              <a:off x="920654" y="59464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30"/>
            <p:cNvSpPr/>
            <p:nvPr/>
          </p:nvSpPr>
          <p:spPr>
            <a:xfrm>
              <a:off x="920654" y="75358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30"/>
            <p:cNvSpPr/>
            <p:nvPr/>
          </p:nvSpPr>
          <p:spPr>
            <a:xfrm>
              <a:off x="920654" y="91252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30"/>
            <p:cNvSpPr/>
            <p:nvPr/>
          </p:nvSpPr>
          <p:spPr>
            <a:xfrm>
              <a:off x="920654" y="107478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30"/>
            <p:cNvSpPr/>
            <p:nvPr/>
          </p:nvSpPr>
          <p:spPr>
            <a:xfrm>
              <a:off x="755199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30"/>
            <p:cNvSpPr/>
            <p:nvPr/>
          </p:nvSpPr>
          <p:spPr>
            <a:xfrm>
              <a:off x="755199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74" y="517"/>
                  </a:cubicBezTo>
                  <a:cubicBezTo>
                    <a:pt x="426" y="517"/>
                    <a:pt x="517" y="395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30"/>
            <p:cNvSpPr/>
            <p:nvPr/>
          </p:nvSpPr>
          <p:spPr>
            <a:xfrm>
              <a:off x="755199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74" y="547"/>
                  </a:cubicBezTo>
                  <a:cubicBezTo>
                    <a:pt x="426" y="547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30"/>
            <p:cNvSpPr/>
            <p:nvPr/>
          </p:nvSpPr>
          <p:spPr>
            <a:xfrm>
              <a:off x="755199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30"/>
            <p:cNvSpPr/>
            <p:nvPr/>
          </p:nvSpPr>
          <p:spPr>
            <a:xfrm>
              <a:off x="755199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74" y="518"/>
                  </a:cubicBezTo>
                  <a:cubicBezTo>
                    <a:pt x="426" y="51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30"/>
            <p:cNvSpPr/>
            <p:nvPr/>
          </p:nvSpPr>
          <p:spPr>
            <a:xfrm>
              <a:off x="755199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74" y="517"/>
                  </a:cubicBezTo>
                  <a:cubicBezTo>
                    <a:pt x="426" y="517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30"/>
            <p:cNvSpPr/>
            <p:nvPr/>
          </p:nvSpPr>
          <p:spPr>
            <a:xfrm>
              <a:off x="589744" y="27985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30"/>
            <p:cNvSpPr/>
            <p:nvPr/>
          </p:nvSpPr>
          <p:spPr>
            <a:xfrm>
              <a:off x="589744" y="438900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30"/>
            <p:cNvSpPr/>
            <p:nvPr/>
          </p:nvSpPr>
          <p:spPr>
            <a:xfrm>
              <a:off x="589744" y="594641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3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30"/>
            <p:cNvSpPr/>
            <p:nvPr/>
          </p:nvSpPr>
          <p:spPr>
            <a:xfrm>
              <a:off x="589744" y="753585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30"/>
            <p:cNvSpPr/>
            <p:nvPr/>
          </p:nvSpPr>
          <p:spPr>
            <a:xfrm>
              <a:off x="589744" y="912529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3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30"/>
            <p:cNvSpPr/>
            <p:nvPr/>
          </p:nvSpPr>
          <p:spPr>
            <a:xfrm>
              <a:off x="589744" y="1074781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3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30"/>
            <p:cNvSpPr/>
            <p:nvPr/>
          </p:nvSpPr>
          <p:spPr>
            <a:xfrm>
              <a:off x="420980" y="27985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30"/>
            <p:cNvSpPr/>
            <p:nvPr/>
          </p:nvSpPr>
          <p:spPr>
            <a:xfrm>
              <a:off x="420980" y="43890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30"/>
            <p:cNvSpPr/>
            <p:nvPr/>
          </p:nvSpPr>
          <p:spPr>
            <a:xfrm>
              <a:off x="420980" y="59464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30"/>
            <p:cNvSpPr/>
            <p:nvPr/>
          </p:nvSpPr>
          <p:spPr>
            <a:xfrm>
              <a:off x="420980" y="75358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30"/>
            <p:cNvSpPr/>
            <p:nvPr/>
          </p:nvSpPr>
          <p:spPr>
            <a:xfrm>
              <a:off x="420980" y="91252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30"/>
            <p:cNvSpPr/>
            <p:nvPr/>
          </p:nvSpPr>
          <p:spPr>
            <a:xfrm>
              <a:off x="420980" y="107478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5974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Krona One"/>
              <a:buNone/>
              <a:defRPr sz="3200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336925"/>
            <a:ext cx="7704000" cy="32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anjari"/>
              <a:buChar char="●"/>
              <a:defRPr sz="1800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Char char="○"/>
              <a:defRPr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Char char="■"/>
              <a:defRPr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Char char="●"/>
              <a:defRPr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Char char="○"/>
              <a:defRPr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Char char="■"/>
              <a:defRPr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Char char="●"/>
              <a:defRPr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Char char="○"/>
              <a:defRPr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Manjari"/>
              <a:buChar char="■"/>
              <a:defRPr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5" r:id="rId4"/>
    <p:sldLayoutId id="2147483658" r:id="rId5"/>
    <p:sldLayoutId id="2147483659" r:id="rId6"/>
    <p:sldLayoutId id="2147483660" r:id="rId7"/>
    <p:sldLayoutId id="2147483664" r:id="rId8"/>
    <p:sldLayoutId id="2147483665" r:id="rId9"/>
    <p:sldLayoutId id="2147483666" r:id="rId10"/>
    <p:sldLayoutId id="2147483668" r:id="rId11"/>
    <p:sldLayoutId id="2147483669" r:id="rId12"/>
    <p:sldLayoutId id="2147483670" r:id="rId13"/>
    <p:sldLayoutId id="2147483671" r:id="rId14"/>
    <p:sldLayoutId id="2147483673" r:id="rId15"/>
    <p:sldLayoutId id="2147483676" r:id="rId16"/>
  </p:sldLayoutIdLst>
  <p:transition spd="slow">
    <p:wip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5" Type="http://schemas.openxmlformats.org/officeDocument/2006/relationships/image" Target="../media/image18.gif"/><Relationship Id="rId10" Type="http://schemas.openxmlformats.org/officeDocument/2006/relationships/image" Target="../media/image13.png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hyperlink" Target="http://www.cairofair.com/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61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7" Type="http://schemas.openxmlformats.org/officeDocument/2006/relationships/image" Target="../media/image93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7" Type="http://schemas.openxmlformats.org/officeDocument/2006/relationships/image" Target="../media/image99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8.jpeg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7" Type="http://schemas.openxmlformats.org/officeDocument/2006/relationships/image" Target="../media/image105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4.jpeg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" name="Google Shape;886;p37"/>
          <p:cNvSpPr txBox="1">
            <a:spLocks noGrp="1"/>
          </p:cNvSpPr>
          <p:nvPr>
            <p:ph type="ctrTitle"/>
          </p:nvPr>
        </p:nvSpPr>
        <p:spPr>
          <a:xfrm>
            <a:off x="1731300" y="2343150"/>
            <a:ext cx="6269700" cy="1707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 smtClean="0">
                <a:solidFill>
                  <a:srgbClr val="FF4094"/>
                </a:solidFill>
                <a:latin typeface="Krona One"/>
                <a:ea typeface="Krona One"/>
                <a:cs typeface="Krona One"/>
                <a:sym typeface="Krona One"/>
              </a:rPr>
              <a:t>Cairo International Fair</a:t>
            </a:r>
            <a:endParaRPr sz="3200" dirty="0">
              <a:solidFill>
                <a:srgbClr val="FF4094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887" name="Google Shape;887;p37"/>
          <p:cNvSpPr txBox="1">
            <a:spLocks noGrp="1"/>
          </p:cNvSpPr>
          <p:nvPr>
            <p:ph type="subTitle" idx="1"/>
          </p:nvPr>
        </p:nvSpPr>
        <p:spPr>
          <a:xfrm>
            <a:off x="1800450" y="3921675"/>
            <a:ext cx="6131400" cy="52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>
                <a:solidFill>
                  <a:srgbClr val="263238"/>
                </a:solidFill>
              </a:rPr>
              <a:t>9</a:t>
            </a:r>
            <a:r>
              <a:rPr lang="ar-EG" dirty="0" smtClean="0">
                <a:solidFill>
                  <a:srgbClr val="263238"/>
                </a:solidFill>
              </a:rPr>
              <a:t> </a:t>
            </a:r>
            <a:r>
              <a:rPr lang="en" dirty="0" smtClean="0">
                <a:solidFill>
                  <a:srgbClr val="263238"/>
                </a:solidFill>
              </a:rPr>
              <a:t>– </a:t>
            </a:r>
            <a:r>
              <a:rPr lang="en-US" dirty="0" smtClean="0">
                <a:solidFill>
                  <a:srgbClr val="263238"/>
                </a:solidFill>
              </a:rPr>
              <a:t>18 </a:t>
            </a:r>
            <a:r>
              <a:rPr lang="en" dirty="0" smtClean="0">
                <a:solidFill>
                  <a:srgbClr val="263238"/>
                </a:solidFill>
              </a:rPr>
              <a:t>March 2022</a:t>
            </a:r>
            <a:endParaRPr dirty="0">
              <a:solidFill>
                <a:srgbClr val="263238"/>
              </a:solidFill>
              <a:sym typeface="Manja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582" y="666749"/>
            <a:ext cx="1830886" cy="13350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99" y="666750"/>
            <a:ext cx="1828701" cy="1335021"/>
          </a:xfrm>
          <a:prstGeom prst="rect">
            <a:avLst/>
          </a:prstGeom>
        </p:spPr>
      </p:pic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581400" y="742950"/>
            <a:ext cx="2719661" cy="2693192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8" name="Google Shape;898;p39"/>
          <p:cNvSpPr txBox="1">
            <a:spLocks noGrp="1"/>
          </p:cNvSpPr>
          <p:nvPr>
            <p:ph type="title"/>
          </p:nvPr>
        </p:nvSpPr>
        <p:spPr>
          <a:xfrm>
            <a:off x="720000" y="39885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FF4094"/>
                </a:solidFill>
              </a:rPr>
              <a:t>TABLE OF CONTENTS</a:t>
            </a:r>
            <a:endParaRPr dirty="0">
              <a:solidFill>
                <a:srgbClr val="FF4094"/>
              </a:solidFill>
            </a:endParaRPr>
          </a:p>
        </p:txBody>
      </p:sp>
      <p:sp>
        <p:nvSpPr>
          <p:cNvPr id="899" name="Google Shape;899;p39"/>
          <p:cNvSpPr txBox="1">
            <a:spLocks noGrp="1"/>
          </p:cNvSpPr>
          <p:nvPr>
            <p:ph type="subTitle" idx="1"/>
          </p:nvPr>
        </p:nvSpPr>
        <p:spPr>
          <a:xfrm>
            <a:off x="1237000" y="1606462"/>
            <a:ext cx="2701500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/>
              <a:t>ABOUT US</a:t>
            </a:r>
            <a:endParaRPr dirty="0"/>
          </a:p>
        </p:txBody>
      </p:sp>
      <p:sp>
        <p:nvSpPr>
          <p:cNvPr id="901" name="Google Shape;901;p39"/>
          <p:cNvSpPr txBox="1">
            <a:spLocks noGrp="1"/>
          </p:cNvSpPr>
          <p:nvPr>
            <p:ph type="title" idx="3"/>
          </p:nvPr>
        </p:nvSpPr>
        <p:spPr>
          <a:xfrm>
            <a:off x="609600" y="1547237"/>
            <a:ext cx="5643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1</a:t>
            </a:r>
            <a:endParaRPr/>
          </a:p>
        </p:txBody>
      </p:sp>
      <p:sp>
        <p:nvSpPr>
          <p:cNvPr id="902" name="Google Shape;902;p39"/>
          <p:cNvSpPr txBox="1">
            <a:spLocks noGrp="1"/>
          </p:cNvSpPr>
          <p:nvPr>
            <p:ph type="subTitle" idx="4"/>
          </p:nvPr>
        </p:nvSpPr>
        <p:spPr>
          <a:xfrm>
            <a:off x="1236999" y="2418212"/>
            <a:ext cx="3607276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Aft>
                <a:spcPts val="1600"/>
              </a:spcAft>
            </a:pPr>
            <a:r>
              <a:rPr lang="en-US" dirty="0"/>
              <a:t>The History of </a:t>
            </a:r>
            <a:r>
              <a:rPr lang="en-US" dirty="0" smtClean="0"/>
              <a:t>CIF </a:t>
            </a:r>
            <a:endParaRPr dirty="0"/>
          </a:p>
        </p:txBody>
      </p:sp>
      <p:sp>
        <p:nvSpPr>
          <p:cNvPr id="904" name="Google Shape;904;p39"/>
          <p:cNvSpPr txBox="1">
            <a:spLocks noGrp="1"/>
          </p:cNvSpPr>
          <p:nvPr>
            <p:ph type="title" idx="6"/>
          </p:nvPr>
        </p:nvSpPr>
        <p:spPr>
          <a:xfrm>
            <a:off x="609600" y="2319287"/>
            <a:ext cx="5643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</a:t>
            </a:r>
            <a:endParaRPr/>
          </a:p>
        </p:txBody>
      </p:sp>
      <p:sp>
        <p:nvSpPr>
          <p:cNvPr id="905" name="Google Shape;905;p39"/>
          <p:cNvSpPr txBox="1">
            <a:spLocks noGrp="1"/>
          </p:cNvSpPr>
          <p:nvPr>
            <p:ph type="subTitle" idx="7"/>
          </p:nvPr>
        </p:nvSpPr>
        <p:spPr>
          <a:xfrm>
            <a:off x="1262875" y="3140512"/>
            <a:ext cx="3124200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spcAft>
                <a:spcPts val="1600"/>
              </a:spcAft>
            </a:pPr>
            <a:r>
              <a:rPr lang="en-US" dirty="0"/>
              <a:t>Int. Participation</a:t>
            </a:r>
          </a:p>
        </p:txBody>
      </p:sp>
      <p:sp>
        <p:nvSpPr>
          <p:cNvPr id="907" name="Google Shape;907;p39"/>
          <p:cNvSpPr txBox="1">
            <a:spLocks noGrp="1"/>
          </p:cNvSpPr>
          <p:nvPr>
            <p:ph type="title" idx="9"/>
          </p:nvPr>
        </p:nvSpPr>
        <p:spPr>
          <a:xfrm>
            <a:off x="609600" y="3091337"/>
            <a:ext cx="5643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3</a:t>
            </a:r>
            <a:endParaRPr/>
          </a:p>
        </p:txBody>
      </p:sp>
      <p:sp>
        <p:nvSpPr>
          <p:cNvPr id="911" name="Google Shape;911;p39"/>
          <p:cNvSpPr txBox="1">
            <a:spLocks noGrp="1"/>
          </p:cNvSpPr>
          <p:nvPr>
            <p:ph type="subTitle" idx="16"/>
          </p:nvPr>
        </p:nvSpPr>
        <p:spPr>
          <a:xfrm>
            <a:off x="5428000" y="1581150"/>
            <a:ext cx="2701500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spcAft>
                <a:spcPts val="1600"/>
              </a:spcAft>
            </a:pPr>
            <a:r>
              <a:rPr lang="en-US" dirty="0" smtClean="0"/>
              <a:t>Media Coverage</a:t>
            </a:r>
            <a:endParaRPr lang="en-US" dirty="0"/>
          </a:p>
        </p:txBody>
      </p:sp>
      <p:sp>
        <p:nvSpPr>
          <p:cNvPr id="913" name="Google Shape;913;p39"/>
          <p:cNvSpPr txBox="1">
            <a:spLocks noGrp="1"/>
          </p:cNvSpPr>
          <p:nvPr>
            <p:ph type="title" idx="18"/>
          </p:nvPr>
        </p:nvSpPr>
        <p:spPr>
          <a:xfrm>
            <a:off x="4800600" y="1521925"/>
            <a:ext cx="5643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5</a:t>
            </a:r>
            <a:endParaRPr/>
          </a:p>
        </p:txBody>
      </p:sp>
      <p:sp>
        <p:nvSpPr>
          <p:cNvPr id="914" name="Google Shape;914;p39"/>
          <p:cNvSpPr txBox="1">
            <a:spLocks noGrp="1"/>
          </p:cNvSpPr>
          <p:nvPr>
            <p:ph type="subTitle" idx="19"/>
          </p:nvPr>
        </p:nvSpPr>
        <p:spPr>
          <a:xfrm>
            <a:off x="5428000" y="2353200"/>
            <a:ext cx="2701500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spcAft>
                <a:spcPts val="1600"/>
              </a:spcAft>
            </a:pPr>
            <a:r>
              <a:rPr lang="en-US" dirty="0" smtClean="0"/>
              <a:t>Facts about CIF </a:t>
            </a:r>
          </a:p>
          <a:p>
            <a:pPr marL="0" indent="0">
              <a:spcAft>
                <a:spcPts val="1600"/>
              </a:spcAft>
            </a:pPr>
            <a:endParaRPr dirty="0"/>
          </a:p>
        </p:txBody>
      </p:sp>
      <p:sp>
        <p:nvSpPr>
          <p:cNvPr id="916" name="Google Shape;916;p39"/>
          <p:cNvSpPr txBox="1">
            <a:spLocks noGrp="1"/>
          </p:cNvSpPr>
          <p:nvPr>
            <p:ph type="title" idx="21"/>
          </p:nvPr>
        </p:nvSpPr>
        <p:spPr>
          <a:xfrm>
            <a:off x="4800600" y="2293975"/>
            <a:ext cx="5643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6</a:t>
            </a:r>
            <a:endParaRPr/>
          </a:p>
        </p:txBody>
      </p:sp>
      <p:sp>
        <p:nvSpPr>
          <p:cNvPr id="34" name="Google Shape;908;p39"/>
          <p:cNvSpPr txBox="1">
            <a:spLocks noGrp="1"/>
          </p:cNvSpPr>
          <p:nvPr>
            <p:ph type="subTitle" idx="13"/>
          </p:nvPr>
        </p:nvSpPr>
        <p:spPr>
          <a:xfrm>
            <a:off x="1237000" y="3952262"/>
            <a:ext cx="3115200" cy="3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spcAft>
                <a:spcPts val="1600"/>
              </a:spcAft>
            </a:pPr>
            <a:r>
              <a:rPr lang="en-US" dirty="0"/>
              <a:t>Local Participation</a:t>
            </a:r>
          </a:p>
        </p:txBody>
      </p:sp>
      <p:sp>
        <p:nvSpPr>
          <p:cNvPr id="36" name="Google Shape;910;p39"/>
          <p:cNvSpPr txBox="1">
            <a:spLocks noGrp="1"/>
          </p:cNvSpPr>
          <p:nvPr>
            <p:ph type="title" idx="15"/>
          </p:nvPr>
        </p:nvSpPr>
        <p:spPr>
          <a:xfrm>
            <a:off x="609600" y="3893037"/>
            <a:ext cx="5643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4</a:t>
            </a:r>
            <a:endParaRPr/>
          </a:p>
        </p:txBody>
      </p:sp>
      <p:sp>
        <p:nvSpPr>
          <p:cNvPr id="37" name="Google Shape;899;p39"/>
          <p:cNvSpPr txBox="1">
            <a:spLocks/>
          </p:cNvSpPr>
          <p:nvPr/>
        </p:nvSpPr>
        <p:spPr>
          <a:xfrm>
            <a:off x="5451526" y="3154900"/>
            <a:ext cx="2701500" cy="3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Krona One"/>
              <a:buNone/>
              <a:defRPr sz="1800" b="0" i="0" u="none" strike="noStrike" cap="none">
                <a:solidFill>
                  <a:schemeClr val="accent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9pPr>
          </a:lstStyle>
          <a:p>
            <a:pPr marL="0" indent="0">
              <a:spcAft>
                <a:spcPts val="1600"/>
              </a:spcAft>
            </a:pPr>
            <a:endParaRPr lang="en-US" dirty="0"/>
          </a:p>
        </p:txBody>
      </p:sp>
      <p:sp>
        <p:nvSpPr>
          <p:cNvPr id="39" name="Google Shape;901;p39"/>
          <p:cNvSpPr txBox="1">
            <a:spLocks/>
          </p:cNvSpPr>
          <p:nvPr/>
        </p:nvSpPr>
        <p:spPr>
          <a:xfrm>
            <a:off x="4824126" y="3095675"/>
            <a:ext cx="5643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r>
              <a:rPr lang="en" smtClean="0"/>
              <a:t>7</a:t>
            </a:r>
            <a:endParaRPr lang="en" dirty="0"/>
          </a:p>
        </p:txBody>
      </p:sp>
      <p:sp>
        <p:nvSpPr>
          <p:cNvPr id="40" name="Google Shape;899;p39"/>
          <p:cNvSpPr txBox="1">
            <a:spLocks/>
          </p:cNvSpPr>
          <p:nvPr/>
        </p:nvSpPr>
        <p:spPr>
          <a:xfrm>
            <a:off x="5461916" y="3952262"/>
            <a:ext cx="2691110" cy="3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Krona One"/>
              <a:buNone/>
              <a:defRPr sz="1800" b="0" i="0" u="none" strike="noStrike" cap="none">
                <a:solidFill>
                  <a:schemeClr val="accent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Manjari"/>
              <a:buNone/>
              <a:defRPr sz="14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1600" dirty="0" smtClean="0"/>
              <a:t>P</a:t>
            </a:r>
            <a:r>
              <a:rPr lang="en" sz="1600" dirty="0" smtClean="0"/>
              <a:t>ICTURE </a:t>
            </a:r>
            <a:r>
              <a:rPr lang="en-US" sz="1600" dirty="0" smtClean="0"/>
              <a:t>ALBUM</a:t>
            </a:r>
            <a:endParaRPr lang="en-US" sz="1600" dirty="0"/>
          </a:p>
        </p:txBody>
      </p:sp>
      <p:sp>
        <p:nvSpPr>
          <p:cNvPr id="42" name="Google Shape;901;p39"/>
          <p:cNvSpPr txBox="1">
            <a:spLocks/>
          </p:cNvSpPr>
          <p:nvPr/>
        </p:nvSpPr>
        <p:spPr>
          <a:xfrm>
            <a:off x="4834517" y="3893037"/>
            <a:ext cx="5643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Krona One"/>
              <a:buNone/>
              <a:defRPr sz="3600" b="0" i="0" u="none" strike="noStrike" cap="none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r>
              <a:rPr lang="en" dirty="0" smtClean="0"/>
              <a:t>8</a:t>
            </a:r>
            <a:endParaRPr lang="en" dirty="0"/>
          </a:p>
        </p:txBody>
      </p:sp>
      <p:sp>
        <p:nvSpPr>
          <p:cNvPr id="20" name="Rectangle 19"/>
          <p:cNvSpPr/>
          <p:nvPr/>
        </p:nvSpPr>
        <p:spPr>
          <a:xfrm>
            <a:off x="5867400" y="3181350"/>
            <a:ext cx="1529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spcAft>
                <a:spcPts val="1600"/>
              </a:spcAft>
            </a:pPr>
            <a:r>
              <a:rPr lang="en-US" sz="1800" dirty="0" smtClean="0">
                <a:solidFill>
                  <a:schemeClr val="accent1"/>
                </a:solidFill>
                <a:latin typeface="Krona One"/>
                <a:ea typeface="Krona One"/>
                <a:cs typeface="Krona One"/>
                <a:sym typeface="Krona One"/>
              </a:rPr>
              <a:t>Facilities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" name="Google Shape;921;p40"/>
          <p:cNvSpPr txBox="1">
            <a:spLocks noGrp="1"/>
          </p:cNvSpPr>
          <p:nvPr>
            <p:ph type="title"/>
          </p:nvPr>
        </p:nvSpPr>
        <p:spPr>
          <a:xfrm>
            <a:off x="4572000" y="2122050"/>
            <a:ext cx="3708900" cy="60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ABOUT US</a:t>
            </a:r>
            <a:endParaRPr/>
          </a:p>
        </p:txBody>
      </p:sp>
      <p:sp>
        <p:nvSpPr>
          <p:cNvPr id="922" name="Google Shape;922;p40"/>
          <p:cNvSpPr txBox="1">
            <a:spLocks noGrp="1"/>
          </p:cNvSpPr>
          <p:nvPr>
            <p:ph type="title" idx="2"/>
          </p:nvPr>
        </p:nvSpPr>
        <p:spPr>
          <a:xfrm>
            <a:off x="5520900" y="1147925"/>
            <a:ext cx="1811100" cy="96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 1</a:t>
            </a:r>
            <a:endParaRPr/>
          </a:p>
        </p:txBody>
      </p:sp>
      <p:grpSp>
        <p:nvGrpSpPr>
          <p:cNvPr id="924" name="Google Shape;924;p40"/>
          <p:cNvGrpSpPr/>
          <p:nvPr/>
        </p:nvGrpSpPr>
        <p:grpSpPr>
          <a:xfrm flipH="1">
            <a:off x="719777" y="1728267"/>
            <a:ext cx="3442934" cy="2883326"/>
            <a:chOff x="1774775" y="1308875"/>
            <a:chExt cx="4042900" cy="3385775"/>
          </a:xfrm>
        </p:grpSpPr>
        <p:sp>
          <p:nvSpPr>
            <p:cNvPr id="925" name="Google Shape;925;p40"/>
            <p:cNvSpPr/>
            <p:nvPr/>
          </p:nvSpPr>
          <p:spPr>
            <a:xfrm>
              <a:off x="1774775" y="4458625"/>
              <a:ext cx="4042900" cy="236025"/>
            </a:xfrm>
            <a:custGeom>
              <a:avLst/>
              <a:gdLst/>
              <a:ahLst/>
              <a:cxnLst/>
              <a:rect l="l" t="t" r="r" b="b"/>
              <a:pathLst>
                <a:path w="161716" h="9441" extrusionOk="0">
                  <a:moveTo>
                    <a:pt x="80858" y="1"/>
                  </a:moveTo>
                  <a:cubicBezTo>
                    <a:pt x="36193" y="1"/>
                    <a:pt x="0" y="2136"/>
                    <a:pt x="0" y="4738"/>
                  </a:cubicBezTo>
                  <a:cubicBezTo>
                    <a:pt x="0" y="7339"/>
                    <a:pt x="36193" y="9441"/>
                    <a:pt x="80858" y="9441"/>
                  </a:cubicBezTo>
                  <a:cubicBezTo>
                    <a:pt x="125523" y="9441"/>
                    <a:pt x="161716" y="7339"/>
                    <a:pt x="161716" y="4738"/>
                  </a:cubicBezTo>
                  <a:cubicBezTo>
                    <a:pt x="161716" y="2136"/>
                    <a:pt x="125523" y="1"/>
                    <a:pt x="80858" y="1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" name="Google Shape;926;p40"/>
            <p:cNvSpPr/>
            <p:nvPr/>
          </p:nvSpPr>
          <p:spPr>
            <a:xfrm>
              <a:off x="4573425" y="4565375"/>
              <a:ext cx="376975" cy="23375"/>
            </a:xfrm>
            <a:custGeom>
              <a:avLst/>
              <a:gdLst/>
              <a:ahLst/>
              <a:cxnLst/>
              <a:rect l="l" t="t" r="r" b="b"/>
              <a:pathLst>
                <a:path w="15079" h="935" extrusionOk="0">
                  <a:moveTo>
                    <a:pt x="7540" y="1"/>
                  </a:moveTo>
                  <a:cubicBezTo>
                    <a:pt x="3370" y="1"/>
                    <a:pt x="1" y="201"/>
                    <a:pt x="1" y="468"/>
                  </a:cubicBezTo>
                  <a:cubicBezTo>
                    <a:pt x="1" y="734"/>
                    <a:pt x="3370" y="935"/>
                    <a:pt x="7540" y="935"/>
                  </a:cubicBezTo>
                  <a:cubicBezTo>
                    <a:pt x="11709" y="935"/>
                    <a:pt x="15078" y="734"/>
                    <a:pt x="15078" y="468"/>
                  </a:cubicBezTo>
                  <a:cubicBezTo>
                    <a:pt x="15078" y="201"/>
                    <a:pt x="11709" y="1"/>
                    <a:pt x="754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" name="Google Shape;927;p40"/>
            <p:cNvSpPr/>
            <p:nvPr/>
          </p:nvSpPr>
          <p:spPr>
            <a:xfrm>
              <a:off x="4369125" y="3826525"/>
              <a:ext cx="472850" cy="750550"/>
            </a:xfrm>
            <a:custGeom>
              <a:avLst/>
              <a:gdLst/>
              <a:ahLst/>
              <a:cxnLst/>
              <a:rect l="l" t="t" r="r" b="b"/>
              <a:pathLst>
                <a:path w="18914" h="30022" extrusionOk="0">
                  <a:moveTo>
                    <a:pt x="0" y="0"/>
                  </a:moveTo>
                  <a:lnTo>
                    <a:pt x="12676" y="30022"/>
                  </a:lnTo>
                  <a:lnTo>
                    <a:pt x="18914" y="30022"/>
                  </a:lnTo>
                  <a:lnTo>
                    <a:pt x="9541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" name="Google Shape;928;p40"/>
            <p:cNvSpPr/>
            <p:nvPr/>
          </p:nvSpPr>
          <p:spPr>
            <a:xfrm>
              <a:off x="5455725" y="3471250"/>
              <a:ext cx="10050" cy="76750"/>
            </a:xfrm>
            <a:custGeom>
              <a:avLst/>
              <a:gdLst/>
              <a:ahLst/>
              <a:cxnLst/>
              <a:rect l="l" t="t" r="r" b="b"/>
              <a:pathLst>
                <a:path w="402" h="3070" extrusionOk="0">
                  <a:moveTo>
                    <a:pt x="1" y="1"/>
                  </a:moveTo>
                  <a:lnTo>
                    <a:pt x="1" y="3070"/>
                  </a:lnTo>
                  <a:lnTo>
                    <a:pt x="401" y="3070"/>
                  </a:lnTo>
                  <a:lnTo>
                    <a:pt x="401" y="1"/>
                  </a:ln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" name="Google Shape;929;p40"/>
            <p:cNvSpPr/>
            <p:nvPr/>
          </p:nvSpPr>
          <p:spPr>
            <a:xfrm>
              <a:off x="5455725" y="3471250"/>
              <a:ext cx="10050" cy="76750"/>
            </a:xfrm>
            <a:custGeom>
              <a:avLst/>
              <a:gdLst/>
              <a:ahLst/>
              <a:cxnLst/>
              <a:rect l="l" t="t" r="r" b="b"/>
              <a:pathLst>
                <a:path w="402" h="3070" extrusionOk="0">
                  <a:moveTo>
                    <a:pt x="1" y="1"/>
                  </a:moveTo>
                  <a:lnTo>
                    <a:pt x="1" y="3070"/>
                  </a:lnTo>
                  <a:lnTo>
                    <a:pt x="401" y="3070"/>
                  </a:lnTo>
                  <a:lnTo>
                    <a:pt x="401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" name="Google Shape;930;p40"/>
            <p:cNvSpPr/>
            <p:nvPr/>
          </p:nvSpPr>
          <p:spPr>
            <a:xfrm>
              <a:off x="5455725" y="3145200"/>
              <a:ext cx="10050" cy="274375"/>
            </a:xfrm>
            <a:custGeom>
              <a:avLst/>
              <a:gdLst/>
              <a:ahLst/>
              <a:cxnLst/>
              <a:rect l="l" t="t" r="r" b="b"/>
              <a:pathLst>
                <a:path w="402" h="10975" extrusionOk="0">
                  <a:moveTo>
                    <a:pt x="1" y="0"/>
                  </a:moveTo>
                  <a:lnTo>
                    <a:pt x="1" y="10975"/>
                  </a:lnTo>
                  <a:lnTo>
                    <a:pt x="401" y="10975"/>
                  </a:lnTo>
                  <a:lnTo>
                    <a:pt x="401" y="0"/>
                  </a:ln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" name="Google Shape;931;p40"/>
            <p:cNvSpPr/>
            <p:nvPr/>
          </p:nvSpPr>
          <p:spPr>
            <a:xfrm>
              <a:off x="5455725" y="3145200"/>
              <a:ext cx="10050" cy="274375"/>
            </a:xfrm>
            <a:custGeom>
              <a:avLst/>
              <a:gdLst/>
              <a:ahLst/>
              <a:cxnLst/>
              <a:rect l="l" t="t" r="r" b="b"/>
              <a:pathLst>
                <a:path w="402" h="10975" extrusionOk="0">
                  <a:moveTo>
                    <a:pt x="1" y="0"/>
                  </a:moveTo>
                  <a:lnTo>
                    <a:pt x="1" y="10975"/>
                  </a:lnTo>
                  <a:lnTo>
                    <a:pt x="401" y="10975"/>
                  </a:lnTo>
                  <a:lnTo>
                    <a:pt x="40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" name="Google Shape;932;p40"/>
            <p:cNvSpPr/>
            <p:nvPr/>
          </p:nvSpPr>
          <p:spPr>
            <a:xfrm>
              <a:off x="4000525" y="2745750"/>
              <a:ext cx="140950" cy="10025"/>
            </a:xfrm>
            <a:custGeom>
              <a:avLst/>
              <a:gdLst/>
              <a:ahLst/>
              <a:cxnLst/>
              <a:rect l="l" t="t" r="r" b="b"/>
              <a:pathLst>
                <a:path w="5638" h="401" extrusionOk="0">
                  <a:moveTo>
                    <a:pt x="1" y="0"/>
                  </a:moveTo>
                  <a:lnTo>
                    <a:pt x="1" y="400"/>
                  </a:lnTo>
                  <a:lnTo>
                    <a:pt x="5638" y="400"/>
                  </a:lnTo>
                  <a:lnTo>
                    <a:pt x="5638" y="0"/>
                  </a:ln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" name="Google Shape;933;p40"/>
            <p:cNvSpPr/>
            <p:nvPr/>
          </p:nvSpPr>
          <p:spPr>
            <a:xfrm>
              <a:off x="4000525" y="2745750"/>
              <a:ext cx="140950" cy="10025"/>
            </a:xfrm>
            <a:custGeom>
              <a:avLst/>
              <a:gdLst/>
              <a:ahLst/>
              <a:cxnLst/>
              <a:rect l="l" t="t" r="r" b="b"/>
              <a:pathLst>
                <a:path w="5638" h="401" extrusionOk="0">
                  <a:moveTo>
                    <a:pt x="1" y="0"/>
                  </a:moveTo>
                  <a:lnTo>
                    <a:pt x="1" y="400"/>
                  </a:lnTo>
                  <a:lnTo>
                    <a:pt x="5638" y="400"/>
                  </a:lnTo>
                  <a:lnTo>
                    <a:pt x="56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" name="Google Shape;934;p40"/>
            <p:cNvSpPr/>
            <p:nvPr/>
          </p:nvSpPr>
          <p:spPr>
            <a:xfrm>
              <a:off x="4525075" y="3826525"/>
              <a:ext cx="745550" cy="750550"/>
            </a:xfrm>
            <a:custGeom>
              <a:avLst/>
              <a:gdLst/>
              <a:ahLst/>
              <a:cxnLst/>
              <a:rect l="l" t="t" r="r" b="b"/>
              <a:pathLst>
                <a:path w="29822" h="30022" extrusionOk="0">
                  <a:moveTo>
                    <a:pt x="0" y="0"/>
                  </a:moveTo>
                  <a:lnTo>
                    <a:pt x="12643" y="30022"/>
                  </a:lnTo>
                  <a:lnTo>
                    <a:pt x="29822" y="0"/>
                  </a:ln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" name="Google Shape;935;p40"/>
            <p:cNvSpPr/>
            <p:nvPr/>
          </p:nvSpPr>
          <p:spPr>
            <a:xfrm>
              <a:off x="3323375" y="2792450"/>
              <a:ext cx="2095700" cy="1511100"/>
            </a:xfrm>
            <a:custGeom>
              <a:avLst/>
              <a:gdLst/>
              <a:ahLst/>
              <a:cxnLst/>
              <a:rect l="l" t="t" r="r" b="b"/>
              <a:pathLst>
                <a:path w="83828" h="60444" extrusionOk="0">
                  <a:moveTo>
                    <a:pt x="11609" y="0"/>
                  </a:moveTo>
                  <a:cubicBezTo>
                    <a:pt x="5171" y="0"/>
                    <a:pt x="1" y="5171"/>
                    <a:pt x="1" y="11608"/>
                  </a:cubicBezTo>
                  <a:lnTo>
                    <a:pt x="1" y="48835"/>
                  </a:lnTo>
                  <a:cubicBezTo>
                    <a:pt x="1" y="55273"/>
                    <a:pt x="5171" y="60443"/>
                    <a:pt x="11609" y="60443"/>
                  </a:cubicBezTo>
                  <a:lnTo>
                    <a:pt x="72219" y="60443"/>
                  </a:lnTo>
                  <a:cubicBezTo>
                    <a:pt x="78657" y="60443"/>
                    <a:pt x="83827" y="55273"/>
                    <a:pt x="83827" y="48835"/>
                  </a:cubicBezTo>
                  <a:lnTo>
                    <a:pt x="83827" y="11608"/>
                  </a:lnTo>
                  <a:cubicBezTo>
                    <a:pt x="83827" y="5171"/>
                    <a:pt x="78657" y="0"/>
                    <a:pt x="72219" y="0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" name="Google Shape;936;p40"/>
            <p:cNvSpPr/>
            <p:nvPr/>
          </p:nvSpPr>
          <p:spPr>
            <a:xfrm>
              <a:off x="3860425" y="2792450"/>
              <a:ext cx="570425" cy="1511100"/>
            </a:xfrm>
            <a:custGeom>
              <a:avLst/>
              <a:gdLst/>
              <a:ahLst/>
              <a:cxnLst/>
              <a:rect l="l" t="t" r="r" b="b"/>
              <a:pathLst>
                <a:path w="22817" h="60444" extrusionOk="0">
                  <a:moveTo>
                    <a:pt x="11742" y="0"/>
                  </a:moveTo>
                  <a:lnTo>
                    <a:pt x="1" y="60443"/>
                  </a:lnTo>
                  <a:lnTo>
                    <a:pt x="11075" y="60443"/>
                  </a:lnTo>
                  <a:lnTo>
                    <a:pt x="22817" y="0"/>
                  </a:ln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" name="Google Shape;937;p40"/>
            <p:cNvSpPr/>
            <p:nvPr/>
          </p:nvSpPr>
          <p:spPr>
            <a:xfrm>
              <a:off x="4230700" y="2792450"/>
              <a:ext cx="451175" cy="1511100"/>
            </a:xfrm>
            <a:custGeom>
              <a:avLst/>
              <a:gdLst/>
              <a:ahLst/>
              <a:cxnLst/>
              <a:rect l="l" t="t" r="r" b="b"/>
              <a:pathLst>
                <a:path w="18047" h="60444" extrusionOk="0">
                  <a:moveTo>
                    <a:pt x="11742" y="0"/>
                  </a:moveTo>
                  <a:lnTo>
                    <a:pt x="0" y="60443"/>
                  </a:lnTo>
                  <a:lnTo>
                    <a:pt x="6305" y="60443"/>
                  </a:lnTo>
                  <a:lnTo>
                    <a:pt x="18046" y="0"/>
                  </a:ln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" name="Google Shape;938;p40"/>
            <p:cNvSpPr/>
            <p:nvPr/>
          </p:nvSpPr>
          <p:spPr>
            <a:xfrm>
              <a:off x="4194825" y="3119275"/>
              <a:ext cx="931525" cy="161050"/>
            </a:xfrm>
            <a:custGeom>
              <a:avLst/>
              <a:gdLst/>
              <a:ahLst/>
              <a:cxnLst/>
              <a:rect l="l" t="t" r="r" b="b"/>
              <a:pathLst>
                <a:path w="37261" h="6442" extrusionOk="0">
                  <a:moveTo>
                    <a:pt x="34048" y="1"/>
                  </a:moveTo>
                  <a:cubicBezTo>
                    <a:pt x="34007" y="1"/>
                    <a:pt x="33966" y="2"/>
                    <a:pt x="33925" y="3"/>
                  </a:cubicBezTo>
                  <a:lnTo>
                    <a:pt x="3103" y="3"/>
                  </a:lnTo>
                  <a:cubicBezTo>
                    <a:pt x="1368" y="37"/>
                    <a:pt x="1" y="1471"/>
                    <a:pt x="1" y="3205"/>
                  </a:cubicBezTo>
                  <a:cubicBezTo>
                    <a:pt x="1" y="4940"/>
                    <a:pt x="1368" y="6374"/>
                    <a:pt x="3103" y="6441"/>
                  </a:cubicBezTo>
                  <a:lnTo>
                    <a:pt x="33925" y="6441"/>
                  </a:lnTo>
                  <a:cubicBezTo>
                    <a:pt x="33946" y="6441"/>
                    <a:pt x="33967" y="6442"/>
                    <a:pt x="33988" y="6442"/>
                  </a:cubicBezTo>
                  <a:cubicBezTo>
                    <a:pt x="35794" y="6442"/>
                    <a:pt x="37261" y="5019"/>
                    <a:pt x="37261" y="3205"/>
                  </a:cubicBezTo>
                  <a:cubicBezTo>
                    <a:pt x="37261" y="1412"/>
                    <a:pt x="35826" y="1"/>
                    <a:pt x="3404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939;p40"/>
            <p:cNvSpPr/>
            <p:nvPr/>
          </p:nvSpPr>
          <p:spPr>
            <a:xfrm>
              <a:off x="3581900" y="3119275"/>
              <a:ext cx="510375" cy="161050"/>
            </a:xfrm>
            <a:custGeom>
              <a:avLst/>
              <a:gdLst/>
              <a:ahLst/>
              <a:cxnLst/>
              <a:rect l="l" t="t" r="r" b="b"/>
              <a:pathLst>
                <a:path w="20415" h="6442" extrusionOk="0">
                  <a:moveTo>
                    <a:pt x="17200" y="1"/>
                  </a:moveTo>
                  <a:cubicBezTo>
                    <a:pt x="17160" y="1"/>
                    <a:pt x="17120" y="2"/>
                    <a:pt x="17079" y="3"/>
                  </a:cubicBezTo>
                  <a:lnTo>
                    <a:pt x="3103" y="3"/>
                  </a:lnTo>
                  <a:cubicBezTo>
                    <a:pt x="1368" y="37"/>
                    <a:pt x="0" y="1471"/>
                    <a:pt x="0" y="3205"/>
                  </a:cubicBezTo>
                  <a:cubicBezTo>
                    <a:pt x="0" y="4940"/>
                    <a:pt x="1368" y="6374"/>
                    <a:pt x="3103" y="6441"/>
                  </a:cubicBezTo>
                  <a:lnTo>
                    <a:pt x="17079" y="6441"/>
                  </a:lnTo>
                  <a:cubicBezTo>
                    <a:pt x="17100" y="6441"/>
                    <a:pt x="17120" y="6442"/>
                    <a:pt x="17141" y="6442"/>
                  </a:cubicBezTo>
                  <a:cubicBezTo>
                    <a:pt x="18915" y="6442"/>
                    <a:pt x="20415" y="5019"/>
                    <a:pt x="20415" y="3205"/>
                  </a:cubicBezTo>
                  <a:cubicBezTo>
                    <a:pt x="20415" y="1412"/>
                    <a:pt x="18948" y="1"/>
                    <a:pt x="1720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0" name="Google Shape;940;p40"/>
            <p:cNvSpPr/>
            <p:nvPr/>
          </p:nvSpPr>
          <p:spPr>
            <a:xfrm>
              <a:off x="3663625" y="3457875"/>
              <a:ext cx="1462725" cy="161075"/>
            </a:xfrm>
            <a:custGeom>
              <a:avLst/>
              <a:gdLst/>
              <a:ahLst/>
              <a:cxnLst/>
              <a:rect l="l" t="t" r="r" b="b"/>
              <a:pathLst>
                <a:path w="58509" h="6443" extrusionOk="0">
                  <a:moveTo>
                    <a:pt x="55293" y="0"/>
                  </a:moveTo>
                  <a:cubicBezTo>
                    <a:pt x="55253" y="0"/>
                    <a:pt x="55213" y="1"/>
                    <a:pt x="55173" y="2"/>
                  </a:cubicBezTo>
                  <a:lnTo>
                    <a:pt x="3103" y="2"/>
                  </a:lnTo>
                  <a:cubicBezTo>
                    <a:pt x="1368" y="69"/>
                    <a:pt x="0" y="1503"/>
                    <a:pt x="0" y="3238"/>
                  </a:cubicBezTo>
                  <a:cubicBezTo>
                    <a:pt x="0" y="4972"/>
                    <a:pt x="1368" y="6373"/>
                    <a:pt x="3103" y="6440"/>
                  </a:cubicBezTo>
                  <a:lnTo>
                    <a:pt x="55173" y="6440"/>
                  </a:lnTo>
                  <a:cubicBezTo>
                    <a:pt x="55213" y="6442"/>
                    <a:pt x="55253" y="6442"/>
                    <a:pt x="55293" y="6442"/>
                  </a:cubicBezTo>
                  <a:cubicBezTo>
                    <a:pt x="57073" y="6442"/>
                    <a:pt x="58509" y="5000"/>
                    <a:pt x="58509" y="3238"/>
                  </a:cubicBezTo>
                  <a:cubicBezTo>
                    <a:pt x="58509" y="1443"/>
                    <a:pt x="57073" y="0"/>
                    <a:pt x="5529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" name="Google Shape;941;p40"/>
            <p:cNvSpPr/>
            <p:nvPr/>
          </p:nvSpPr>
          <p:spPr>
            <a:xfrm>
              <a:off x="4362450" y="3797275"/>
              <a:ext cx="763900" cy="160250"/>
            </a:xfrm>
            <a:custGeom>
              <a:avLst/>
              <a:gdLst/>
              <a:ahLst/>
              <a:cxnLst/>
              <a:rect l="l" t="t" r="r" b="b"/>
              <a:pathLst>
                <a:path w="30556" h="6410" extrusionOk="0">
                  <a:moveTo>
                    <a:pt x="27343" y="0"/>
                  </a:moveTo>
                  <a:cubicBezTo>
                    <a:pt x="27302" y="0"/>
                    <a:pt x="27261" y="1"/>
                    <a:pt x="27220" y="3"/>
                  </a:cubicBezTo>
                  <a:lnTo>
                    <a:pt x="3103" y="3"/>
                  </a:lnTo>
                  <a:cubicBezTo>
                    <a:pt x="1368" y="36"/>
                    <a:pt x="1" y="1470"/>
                    <a:pt x="1" y="3205"/>
                  </a:cubicBezTo>
                  <a:cubicBezTo>
                    <a:pt x="1" y="4939"/>
                    <a:pt x="1368" y="6374"/>
                    <a:pt x="3103" y="6407"/>
                  </a:cubicBezTo>
                  <a:lnTo>
                    <a:pt x="27220" y="6407"/>
                  </a:lnTo>
                  <a:cubicBezTo>
                    <a:pt x="27261" y="6409"/>
                    <a:pt x="27302" y="6409"/>
                    <a:pt x="27343" y="6409"/>
                  </a:cubicBezTo>
                  <a:cubicBezTo>
                    <a:pt x="29121" y="6409"/>
                    <a:pt x="30556" y="4998"/>
                    <a:pt x="30556" y="3205"/>
                  </a:cubicBezTo>
                  <a:cubicBezTo>
                    <a:pt x="30556" y="1411"/>
                    <a:pt x="29121" y="0"/>
                    <a:pt x="2734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942;p40"/>
            <p:cNvSpPr/>
            <p:nvPr/>
          </p:nvSpPr>
          <p:spPr>
            <a:xfrm>
              <a:off x="2777150" y="4554525"/>
              <a:ext cx="763900" cy="45075"/>
            </a:xfrm>
            <a:custGeom>
              <a:avLst/>
              <a:gdLst/>
              <a:ahLst/>
              <a:cxnLst/>
              <a:rect l="l" t="t" r="r" b="b"/>
              <a:pathLst>
                <a:path w="30556" h="1803" extrusionOk="0">
                  <a:moveTo>
                    <a:pt x="15278" y="1"/>
                  </a:moveTo>
                  <a:cubicBezTo>
                    <a:pt x="6839" y="1"/>
                    <a:pt x="1" y="435"/>
                    <a:pt x="1" y="902"/>
                  </a:cubicBezTo>
                  <a:cubicBezTo>
                    <a:pt x="1" y="1369"/>
                    <a:pt x="6839" y="1802"/>
                    <a:pt x="15278" y="1802"/>
                  </a:cubicBezTo>
                  <a:cubicBezTo>
                    <a:pt x="23718" y="1802"/>
                    <a:pt x="30556" y="1402"/>
                    <a:pt x="30556" y="902"/>
                  </a:cubicBezTo>
                  <a:cubicBezTo>
                    <a:pt x="30556" y="401"/>
                    <a:pt x="23718" y="1"/>
                    <a:pt x="1527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" name="Google Shape;943;p40"/>
            <p:cNvSpPr/>
            <p:nvPr/>
          </p:nvSpPr>
          <p:spPr>
            <a:xfrm>
              <a:off x="2783825" y="1661625"/>
              <a:ext cx="626300" cy="337775"/>
            </a:xfrm>
            <a:custGeom>
              <a:avLst/>
              <a:gdLst/>
              <a:ahLst/>
              <a:cxnLst/>
              <a:rect l="l" t="t" r="r" b="b"/>
              <a:pathLst>
                <a:path w="25052" h="13511" extrusionOk="0">
                  <a:moveTo>
                    <a:pt x="1568" y="1"/>
                  </a:moveTo>
                  <a:lnTo>
                    <a:pt x="1" y="935"/>
                  </a:lnTo>
                  <a:cubicBezTo>
                    <a:pt x="1135" y="3136"/>
                    <a:pt x="2402" y="5271"/>
                    <a:pt x="3837" y="7273"/>
                  </a:cubicBezTo>
                  <a:cubicBezTo>
                    <a:pt x="4570" y="8307"/>
                    <a:pt x="5371" y="9307"/>
                    <a:pt x="6272" y="10208"/>
                  </a:cubicBezTo>
                  <a:cubicBezTo>
                    <a:pt x="6739" y="10708"/>
                    <a:pt x="7239" y="11175"/>
                    <a:pt x="7806" y="11576"/>
                  </a:cubicBezTo>
                  <a:cubicBezTo>
                    <a:pt x="8440" y="12076"/>
                    <a:pt x="9174" y="12476"/>
                    <a:pt x="9974" y="12677"/>
                  </a:cubicBezTo>
                  <a:cubicBezTo>
                    <a:pt x="12443" y="13244"/>
                    <a:pt x="14978" y="13510"/>
                    <a:pt x="17546" y="13510"/>
                  </a:cubicBezTo>
                  <a:cubicBezTo>
                    <a:pt x="18781" y="13510"/>
                    <a:pt x="20048" y="13510"/>
                    <a:pt x="21282" y="13410"/>
                  </a:cubicBezTo>
                  <a:cubicBezTo>
                    <a:pt x="22550" y="13310"/>
                    <a:pt x="23751" y="13210"/>
                    <a:pt x="25052" y="13010"/>
                  </a:cubicBezTo>
                  <a:lnTo>
                    <a:pt x="24485" y="9374"/>
                  </a:lnTo>
                  <a:cubicBezTo>
                    <a:pt x="23384" y="9508"/>
                    <a:pt x="22183" y="9641"/>
                    <a:pt x="21049" y="9708"/>
                  </a:cubicBezTo>
                  <a:cubicBezTo>
                    <a:pt x="19881" y="9808"/>
                    <a:pt x="18714" y="9874"/>
                    <a:pt x="17546" y="9874"/>
                  </a:cubicBezTo>
                  <a:cubicBezTo>
                    <a:pt x="17234" y="9883"/>
                    <a:pt x="16921" y="9888"/>
                    <a:pt x="16609" y="9888"/>
                  </a:cubicBezTo>
                  <a:cubicBezTo>
                    <a:pt x="15756" y="9888"/>
                    <a:pt x="14907" y="9857"/>
                    <a:pt x="14077" y="9808"/>
                  </a:cubicBezTo>
                  <a:cubicBezTo>
                    <a:pt x="12943" y="9741"/>
                    <a:pt x="11842" y="9641"/>
                    <a:pt x="10708" y="9441"/>
                  </a:cubicBezTo>
                  <a:cubicBezTo>
                    <a:pt x="10341" y="9341"/>
                    <a:pt x="9974" y="9174"/>
                    <a:pt x="9674" y="8940"/>
                  </a:cubicBezTo>
                  <a:cubicBezTo>
                    <a:pt x="9207" y="8674"/>
                    <a:pt x="8807" y="8340"/>
                    <a:pt x="8407" y="7973"/>
                  </a:cubicBezTo>
                  <a:cubicBezTo>
                    <a:pt x="7573" y="7206"/>
                    <a:pt x="6772" y="6405"/>
                    <a:pt x="6005" y="5538"/>
                  </a:cubicBezTo>
                  <a:cubicBezTo>
                    <a:pt x="5238" y="4671"/>
                    <a:pt x="4470" y="3737"/>
                    <a:pt x="3737" y="2836"/>
                  </a:cubicBezTo>
                  <a:cubicBezTo>
                    <a:pt x="3003" y="1902"/>
                    <a:pt x="2269" y="935"/>
                    <a:pt x="1568" y="1"/>
                  </a:cubicBezTo>
                  <a:close/>
                </a:path>
              </a:pathLst>
            </a:custGeom>
            <a:solidFill>
              <a:srgbClr val="FF8B7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" name="Google Shape;944;p40"/>
            <p:cNvSpPr/>
            <p:nvPr/>
          </p:nvSpPr>
          <p:spPr>
            <a:xfrm>
              <a:off x="3316700" y="1876550"/>
              <a:ext cx="235200" cy="199575"/>
            </a:xfrm>
            <a:custGeom>
              <a:avLst/>
              <a:gdLst/>
              <a:ahLst/>
              <a:cxnLst/>
              <a:rect l="l" t="t" r="r" b="b"/>
              <a:pathLst>
                <a:path w="9408" h="7983" extrusionOk="0">
                  <a:moveTo>
                    <a:pt x="3377" y="1"/>
                  </a:moveTo>
                  <a:cubicBezTo>
                    <a:pt x="1498" y="1"/>
                    <a:pt x="1" y="477"/>
                    <a:pt x="1" y="477"/>
                  </a:cubicBezTo>
                  <a:lnTo>
                    <a:pt x="2169" y="7982"/>
                  </a:lnTo>
                  <a:cubicBezTo>
                    <a:pt x="2169" y="7982"/>
                    <a:pt x="5605" y="7015"/>
                    <a:pt x="6972" y="5581"/>
                  </a:cubicBezTo>
                  <a:cubicBezTo>
                    <a:pt x="8373" y="4046"/>
                    <a:pt x="9407" y="2178"/>
                    <a:pt x="7473" y="1011"/>
                  </a:cubicBezTo>
                  <a:cubicBezTo>
                    <a:pt x="6173" y="231"/>
                    <a:pt x="4683" y="1"/>
                    <a:pt x="3377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" name="Google Shape;945;p40"/>
            <p:cNvSpPr/>
            <p:nvPr/>
          </p:nvSpPr>
          <p:spPr>
            <a:xfrm>
              <a:off x="2757975" y="1616600"/>
              <a:ext cx="90925" cy="81750"/>
            </a:xfrm>
            <a:custGeom>
              <a:avLst/>
              <a:gdLst/>
              <a:ahLst/>
              <a:cxnLst/>
              <a:rect l="l" t="t" r="r" b="b"/>
              <a:pathLst>
                <a:path w="3637" h="3270" extrusionOk="0">
                  <a:moveTo>
                    <a:pt x="3636" y="0"/>
                  </a:moveTo>
                  <a:lnTo>
                    <a:pt x="0" y="434"/>
                  </a:lnTo>
                  <a:cubicBezTo>
                    <a:pt x="234" y="1468"/>
                    <a:pt x="701" y="2436"/>
                    <a:pt x="1335" y="3269"/>
                  </a:cubicBezTo>
                  <a:lnTo>
                    <a:pt x="2869" y="2569"/>
                  </a:lnTo>
                  <a:lnTo>
                    <a:pt x="3636" y="0"/>
                  </a:lnTo>
                  <a:close/>
                </a:path>
              </a:pathLst>
            </a:custGeom>
            <a:solidFill>
              <a:srgbClr val="FF8B7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" name="Google Shape;946;p40"/>
            <p:cNvSpPr/>
            <p:nvPr/>
          </p:nvSpPr>
          <p:spPr>
            <a:xfrm>
              <a:off x="2757975" y="1540700"/>
              <a:ext cx="90925" cy="86775"/>
            </a:xfrm>
            <a:custGeom>
              <a:avLst/>
              <a:gdLst/>
              <a:ahLst/>
              <a:cxnLst/>
              <a:rect l="l" t="t" r="r" b="b"/>
              <a:pathLst>
                <a:path w="3637" h="3471" extrusionOk="0">
                  <a:moveTo>
                    <a:pt x="3370" y="1"/>
                  </a:moveTo>
                  <a:lnTo>
                    <a:pt x="367" y="568"/>
                  </a:lnTo>
                  <a:lnTo>
                    <a:pt x="0" y="3470"/>
                  </a:lnTo>
                  <a:lnTo>
                    <a:pt x="3636" y="3036"/>
                  </a:lnTo>
                  <a:lnTo>
                    <a:pt x="3370" y="1"/>
                  </a:lnTo>
                  <a:close/>
                </a:path>
              </a:pathLst>
            </a:custGeom>
            <a:solidFill>
              <a:srgbClr val="FF8B7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40"/>
            <p:cNvSpPr/>
            <p:nvPr/>
          </p:nvSpPr>
          <p:spPr>
            <a:xfrm>
              <a:off x="3794450" y="1308875"/>
              <a:ext cx="280325" cy="246625"/>
            </a:xfrm>
            <a:custGeom>
              <a:avLst/>
              <a:gdLst/>
              <a:ahLst/>
              <a:cxnLst/>
              <a:rect l="l" t="t" r="r" b="b"/>
              <a:pathLst>
                <a:path w="11213" h="9865" extrusionOk="0">
                  <a:moveTo>
                    <a:pt x="3116" y="0"/>
                  </a:moveTo>
                  <a:cubicBezTo>
                    <a:pt x="0" y="0"/>
                    <a:pt x="2393" y="5447"/>
                    <a:pt x="205" y="6872"/>
                  </a:cubicBezTo>
                  <a:lnTo>
                    <a:pt x="1839" y="8774"/>
                  </a:lnTo>
                  <a:cubicBezTo>
                    <a:pt x="1856" y="8773"/>
                    <a:pt x="1874" y="8773"/>
                    <a:pt x="1891" y="8773"/>
                  </a:cubicBezTo>
                  <a:cubicBezTo>
                    <a:pt x="3267" y="8773"/>
                    <a:pt x="5005" y="9865"/>
                    <a:pt x="6268" y="9865"/>
                  </a:cubicBezTo>
                  <a:cubicBezTo>
                    <a:pt x="6499" y="9865"/>
                    <a:pt x="6715" y="9828"/>
                    <a:pt x="6909" y="9741"/>
                  </a:cubicBezTo>
                  <a:cubicBezTo>
                    <a:pt x="8210" y="9174"/>
                    <a:pt x="8144" y="7439"/>
                    <a:pt x="7243" y="6906"/>
                  </a:cubicBezTo>
                  <a:cubicBezTo>
                    <a:pt x="8711" y="6539"/>
                    <a:pt x="11212" y="5705"/>
                    <a:pt x="10112" y="3136"/>
                  </a:cubicBezTo>
                  <a:cubicBezTo>
                    <a:pt x="9694" y="2190"/>
                    <a:pt x="8959" y="1891"/>
                    <a:pt x="8198" y="1891"/>
                  </a:cubicBezTo>
                  <a:cubicBezTo>
                    <a:pt x="6892" y="1891"/>
                    <a:pt x="5508" y="2769"/>
                    <a:pt x="5508" y="2769"/>
                  </a:cubicBezTo>
                  <a:cubicBezTo>
                    <a:pt x="5508" y="2769"/>
                    <a:pt x="6376" y="67"/>
                    <a:pt x="3173" y="1"/>
                  </a:cubicBezTo>
                  <a:cubicBezTo>
                    <a:pt x="3154" y="0"/>
                    <a:pt x="3135" y="0"/>
                    <a:pt x="3116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948;p40"/>
            <p:cNvSpPr/>
            <p:nvPr/>
          </p:nvSpPr>
          <p:spPr>
            <a:xfrm>
              <a:off x="3779525" y="1426500"/>
              <a:ext cx="140925" cy="137225"/>
            </a:xfrm>
            <a:custGeom>
              <a:avLst/>
              <a:gdLst/>
              <a:ahLst/>
              <a:cxnLst/>
              <a:rect l="l" t="t" r="r" b="b"/>
              <a:pathLst>
                <a:path w="5637" h="5489" extrusionOk="0">
                  <a:moveTo>
                    <a:pt x="1670" y="0"/>
                  </a:moveTo>
                  <a:cubicBezTo>
                    <a:pt x="324" y="0"/>
                    <a:pt x="1" y="2367"/>
                    <a:pt x="1" y="2367"/>
                  </a:cubicBezTo>
                  <a:lnTo>
                    <a:pt x="3270" y="5403"/>
                  </a:lnTo>
                  <a:cubicBezTo>
                    <a:pt x="3588" y="5456"/>
                    <a:pt x="3888" y="5488"/>
                    <a:pt x="4157" y="5488"/>
                  </a:cubicBezTo>
                  <a:cubicBezTo>
                    <a:pt x="5072" y="5488"/>
                    <a:pt x="5637" y="5113"/>
                    <a:pt x="5405" y="3902"/>
                  </a:cubicBezTo>
                  <a:cubicBezTo>
                    <a:pt x="5071" y="2167"/>
                    <a:pt x="3837" y="733"/>
                    <a:pt x="2169" y="99"/>
                  </a:cubicBezTo>
                  <a:cubicBezTo>
                    <a:pt x="1989" y="31"/>
                    <a:pt x="1823" y="0"/>
                    <a:pt x="1670" y="0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" name="Google Shape;949;p40"/>
            <p:cNvSpPr/>
            <p:nvPr/>
          </p:nvSpPr>
          <p:spPr>
            <a:xfrm>
              <a:off x="2747975" y="4045000"/>
              <a:ext cx="106750" cy="217675"/>
            </a:xfrm>
            <a:custGeom>
              <a:avLst/>
              <a:gdLst/>
              <a:ahLst/>
              <a:cxnLst/>
              <a:rect l="l" t="t" r="r" b="b"/>
              <a:pathLst>
                <a:path w="4270" h="8707" extrusionOk="0">
                  <a:moveTo>
                    <a:pt x="701" y="1"/>
                  </a:moveTo>
                  <a:lnTo>
                    <a:pt x="0" y="8307"/>
                  </a:lnTo>
                  <a:lnTo>
                    <a:pt x="3569" y="8707"/>
                  </a:lnTo>
                  <a:lnTo>
                    <a:pt x="4270" y="401"/>
                  </a:lnTo>
                  <a:lnTo>
                    <a:pt x="701" y="1"/>
                  </a:lnTo>
                  <a:close/>
                </a:path>
              </a:pathLst>
            </a:custGeom>
            <a:solidFill>
              <a:srgbClr val="FF8B7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" name="Google Shape;950;p40"/>
            <p:cNvSpPr/>
            <p:nvPr/>
          </p:nvSpPr>
          <p:spPr>
            <a:xfrm>
              <a:off x="3320050" y="4292675"/>
              <a:ext cx="109250" cy="213525"/>
            </a:xfrm>
            <a:custGeom>
              <a:avLst/>
              <a:gdLst/>
              <a:ahLst/>
              <a:cxnLst/>
              <a:rect l="l" t="t" r="r" b="b"/>
              <a:pathLst>
                <a:path w="4370" h="8541" extrusionOk="0">
                  <a:moveTo>
                    <a:pt x="0" y="1"/>
                  </a:moveTo>
                  <a:lnTo>
                    <a:pt x="801" y="8373"/>
                  </a:lnTo>
                  <a:lnTo>
                    <a:pt x="4370" y="8540"/>
                  </a:lnTo>
                  <a:lnTo>
                    <a:pt x="3603" y="16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8B7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" name="Google Shape;951;p40"/>
            <p:cNvSpPr/>
            <p:nvPr/>
          </p:nvSpPr>
          <p:spPr>
            <a:xfrm>
              <a:off x="3199950" y="4474475"/>
              <a:ext cx="256875" cy="102600"/>
            </a:xfrm>
            <a:custGeom>
              <a:avLst/>
              <a:gdLst/>
              <a:ahLst/>
              <a:cxnLst/>
              <a:rect l="l" t="t" r="r" b="b"/>
              <a:pathLst>
                <a:path w="10275" h="4104" extrusionOk="0">
                  <a:moveTo>
                    <a:pt x="5471" y="1"/>
                  </a:moveTo>
                  <a:cubicBezTo>
                    <a:pt x="5238" y="1"/>
                    <a:pt x="5038" y="101"/>
                    <a:pt x="4838" y="234"/>
                  </a:cubicBezTo>
                  <a:cubicBezTo>
                    <a:pt x="3904" y="1035"/>
                    <a:pt x="3470" y="1869"/>
                    <a:pt x="635" y="2469"/>
                  </a:cubicBezTo>
                  <a:cubicBezTo>
                    <a:pt x="1" y="2603"/>
                    <a:pt x="101" y="4104"/>
                    <a:pt x="1602" y="4104"/>
                  </a:cubicBezTo>
                  <a:cubicBezTo>
                    <a:pt x="3103" y="4104"/>
                    <a:pt x="4704" y="4004"/>
                    <a:pt x="5805" y="4004"/>
                  </a:cubicBezTo>
                  <a:cubicBezTo>
                    <a:pt x="7573" y="4004"/>
                    <a:pt x="8273" y="4070"/>
                    <a:pt x="9674" y="4104"/>
                  </a:cubicBezTo>
                  <a:cubicBezTo>
                    <a:pt x="10008" y="4104"/>
                    <a:pt x="10275" y="3803"/>
                    <a:pt x="10241" y="3470"/>
                  </a:cubicBezTo>
                  <a:lnTo>
                    <a:pt x="9774" y="267"/>
                  </a:lnTo>
                  <a:cubicBezTo>
                    <a:pt x="9774" y="101"/>
                    <a:pt x="9641" y="1"/>
                    <a:pt x="9508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952;p40"/>
            <p:cNvSpPr/>
            <p:nvPr/>
          </p:nvSpPr>
          <p:spPr>
            <a:xfrm>
              <a:off x="2601200" y="4207450"/>
              <a:ext cx="274375" cy="127275"/>
            </a:xfrm>
            <a:custGeom>
              <a:avLst/>
              <a:gdLst/>
              <a:ahLst/>
              <a:cxnLst/>
              <a:rect l="l" t="t" r="r" b="b"/>
              <a:pathLst>
                <a:path w="10975" h="5091" extrusionOk="0">
                  <a:moveTo>
                    <a:pt x="9826" y="1"/>
                  </a:moveTo>
                  <a:cubicBezTo>
                    <a:pt x="9809" y="1"/>
                    <a:pt x="9791" y="3"/>
                    <a:pt x="9774" y="7"/>
                  </a:cubicBezTo>
                  <a:lnTo>
                    <a:pt x="5738" y="474"/>
                  </a:lnTo>
                  <a:cubicBezTo>
                    <a:pt x="5538" y="508"/>
                    <a:pt x="5337" y="608"/>
                    <a:pt x="5171" y="775"/>
                  </a:cubicBezTo>
                  <a:cubicBezTo>
                    <a:pt x="4303" y="1675"/>
                    <a:pt x="3336" y="2643"/>
                    <a:pt x="601" y="3577"/>
                  </a:cubicBezTo>
                  <a:cubicBezTo>
                    <a:pt x="1" y="3766"/>
                    <a:pt x="208" y="5091"/>
                    <a:pt x="1504" y="5091"/>
                  </a:cubicBezTo>
                  <a:cubicBezTo>
                    <a:pt x="1578" y="5091"/>
                    <a:pt x="1654" y="5087"/>
                    <a:pt x="1735" y="5078"/>
                  </a:cubicBezTo>
                  <a:cubicBezTo>
                    <a:pt x="3203" y="4911"/>
                    <a:pt x="5471" y="4511"/>
                    <a:pt x="6538" y="4410"/>
                  </a:cubicBezTo>
                  <a:cubicBezTo>
                    <a:pt x="8340" y="4177"/>
                    <a:pt x="9007" y="4177"/>
                    <a:pt x="10408" y="4044"/>
                  </a:cubicBezTo>
                  <a:cubicBezTo>
                    <a:pt x="10741" y="4010"/>
                    <a:pt x="10975" y="3677"/>
                    <a:pt x="10908" y="3343"/>
                  </a:cubicBezTo>
                  <a:lnTo>
                    <a:pt x="10074" y="207"/>
                  </a:lnTo>
                  <a:cubicBezTo>
                    <a:pt x="10045" y="92"/>
                    <a:pt x="9941" y="1"/>
                    <a:pt x="9826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" name="Google Shape;953;p40"/>
            <p:cNvSpPr/>
            <p:nvPr/>
          </p:nvSpPr>
          <p:spPr>
            <a:xfrm>
              <a:off x="2756300" y="4045000"/>
              <a:ext cx="99275" cy="116775"/>
            </a:xfrm>
            <a:custGeom>
              <a:avLst/>
              <a:gdLst/>
              <a:ahLst/>
              <a:cxnLst/>
              <a:rect l="l" t="t" r="r" b="b"/>
              <a:pathLst>
                <a:path w="3971" h="4671" extrusionOk="0">
                  <a:moveTo>
                    <a:pt x="368" y="1"/>
                  </a:moveTo>
                  <a:lnTo>
                    <a:pt x="1" y="4270"/>
                  </a:lnTo>
                  <a:lnTo>
                    <a:pt x="3570" y="4671"/>
                  </a:lnTo>
                  <a:lnTo>
                    <a:pt x="3970" y="401"/>
                  </a:lnTo>
                  <a:lnTo>
                    <a:pt x="368" y="1"/>
                  </a:lnTo>
                  <a:close/>
                </a:path>
              </a:pathLst>
            </a:custGeom>
            <a:solidFill>
              <a:srgbClr val="EA70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954;p40"/>
            <p:cNvSpPr/>
            <p:nvPr/>
          </p:nvSpPr>
          <p:spPr>
            <a:xfrm>
              <a:off x="3320050" y="4292675"/>
              <a:ext cx="100100" cy="111775"/>
            </a:xfrm>
            <a:custGeom>
              <a:avLst/>
              <a:gdLst/>
              <a:ahLst/>
              <a:cxnLst/>
              <a:rect l="l" t="t" r="r" b="b"/>
              <a:pathLst>
                <a:path w="4004" h="4471" extrusionOk="0">
                  <a:moveTo>
                    <a:pt x="0" y="1"/>
                  </a:moveTo>
                  <a:lnTo>
                    <a:pt x="400" y="4304"/>
                  </a:lnTo>
                  <a:lnTo>
                    <a:pt x="4003" y="4471"/>
                  </a:lnTo>
                  <a:lnTo>
                    <a:pt x="3603" y="16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EA70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" name="Google Shape;955;p40"/>
            <p:cNvSpPr/>
            <p:nvPr/>
          </p:nvSpPr>
          <p:spPr>
            <a:xfrm>
              <a:off x="3310025" y="1878450"/>
              <a:ext cx="562925" cy="633825"/>
            </a:xfrm>
            <a:custGeom>
              <a:avLst/>
              <a:gdLst/>
              <a:ahLst/>
              <a:cxnLst/>
              <a:rect l="l" t="t" r="r" b="b"/>
              <a:pathLst>
                <a:path w="22517" h="25353" extrusionOk="0">
                  <a:moveTo>
                    <a:pt x="4271" y="1"/>
                  </a:moveTo>
                  <a:cubicBezTo>
                    <a:pt x="4271" y="1"/>
                    <a:pt x="2436" y="101"/>
                    <a:pt x="1" y="21349"/>
                  </a:cubicBezTo>
                  <a:lnTo>
                    <a:pt x="14044" y="25352"/>
                  </a:lnTo>
                  <a:cubicBezTo>
                    <a:pt x="15445" y="19548"/>
                    <a:pt x="16446" y="16012"/>
                    <a:pt x="22517" y="5038"/>
                  </a:cubicBezTo>
                  <a:cubicBezTo>
                    <a:pt x="20649" y="4070"/>
                    <a:pt x="18714" y="3236"/>
                    <a:pt x="16746" y="2536"/>
                  </a:cubicBezTo>
                  <a:cubicBezTo>
                    <a:pt x="14678" y="1802"/>
                    <a:pt x="12543" y="1201"/>
                    <a:pt x="10375" y="734"/>
                  </a:cubicBezTo>
                  <a:cubicBezTo>
                    <a:pt x="7540" y="234"/>
                    <a:pt x="4271" y="1"/>
                    <a:pt x="427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" name="Google Shape;956;p40"/>
            <p:cNvSpPr/>
            <p:nvPr/>
          </p:nvSpPr>
          <p:spPr>
            <a:xfrm>
              <a:off x="3499350" y="1758375"/>
              <a:ext cx="264375" cy="213625"/>
            </a:xfrm>
            <a:custGeom>
              <a:avLst/>
              <a:gdLst/>
              <a:ahLst/>
              <a:cxnLst/>
              <a:rect l="l" t="t" r="r" b="b"/>
              <a:pathLst>
                <a:path w="10575" h="8545" extrusionOk="0">
                  <a:moveTo>
                    <a:pt x="10574" y="0"/>
                  </a:moveTo>
                  <a:lnTo>
                    <a:pt x="5704" y="2202"/>
                  </a:lnTo>
                  <a:cubicBezTo>
                    <a:pt x="5672" y="3887"/>
                    <a:pt x="5261" y="5542"/>
                    <a:pt x="3003" y="5542"/>
                  </a:cubicBezTo>
                  <a:cubicBezTo>
                    <a:pt x="2938" y="5542"/>
                    <a:pt x="2871" y="5540"/>
                    <a:pt x="2802" y="5537"/>
                  </a:cubicBezTo>
                  <a:lnTo>
                    <a:pt x="2802" y="5537"/>
                  </a:lnTo>
                  <a:cubicBezTo>
                    <a:pt x="2802" y="5538"/>
                    <a:pt x="0" y="7005"/>
                    <a:pt x="4203" y="8206"/>
                  </a:cubicBezTo>
                  <a:cubicBezTo>
                    <a:pt x="5053" y="8450"/>
                    <a:pt x="5770" y="8545"/>
                    <a:pt x="6371" y="8545"/>
                  </a:cubicBezTo>
                  <a:cubicBezTo>
                    <a:pt x="8486" y="8545"/>
                    <a:pt x="9173" y="7372"/>
                    <a:pt x="9173" y="7372"/>
                  </a:cubicBezTo>
                  <a:cubicBezTo>
                    <a:pt x="8139" y="5604"/>
                    <a:pt x="9607" y="1935"/>
                    <a:pt x="10574" y="0"/>
                  </a:cubicBezTo>
                  <a:close/>
                </a:path>
              </a:pathLst>
            </a:custGeom>
            <a:solidFill>
              <a:srgbClr val="FF8B7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40"/>
            <p:cNvSpPr/>
            <p:nvPr/>
          </p:nvSpPr>
          <p:spPr>
            <a:xfrm>
              <a:off x="3375925" y="1883450"/>
              <a:ext cx="435325" cy="163800"/>
            </a:xfrm>
            <a:custGeom>
              <a:avLst/>
              <a:gdLst/>
              <a:ahLst/>
              <a:cxnLst/>
              <a:rect l="l" t="t" r="r" b="b"/>
              <a:pathLst>
                <a:path w="17413" h="6552" extrusionOk="0">
                  <a:moveTo>
                    <a:pt x="3803" y="1"/>
                  </a:moveTo>
                  <a:lnTo>
                    <a:pt x="3803" y="1"/>
                  </a:lnTo>
                  <a:cubicBezTo>
                    <a:pt x="2936" y="701"/>
                    <a:pt x="0" y="3937"/>
                    <a:pt x="7639" y="5905"/>
                  </a:cubicBezTo>
                  <a:cubicBezTo>
                    <a:pt x="9441" y="6366"/>
                    <a:pt x="10915" y="6551"/>
                    <a:pt x="12119" y="6551"/>
                  </a:cubicBezTo>
                  <a:cubicBezTo>
                    <a:pt x="16401" y="6551"/>
                    <a:pt x="17282" y="4217"/>
                    <a:pt x="17413" y="3670"/>
                  </a:cubicBezTo>
                  <a:cubicBezTo>
                    <a:pt x="16479" y="3236"/>
                    <a:pt x="15311" y="2769"/>
                    <a:pt x="14110" y="2369"/>
                  </a:cubicBezTo>
                  <a:cubicBezTo>
                    <a:pt x="12042" y="1602"/>
                    <a:pt x="9907" y="1001"/>
                    <a:pt x="7739" y="568"/>
                  </a:cubicBezTo>
                  <a:cubicBezTo>
                    <a:pt x="6405" y="301"/>
                    <a:pt x="4937" y="134"/>
                    <a:pt x="3803" y="1"/>
                  </a:cubicBezTo>
                  <a:close/>
                </a:path>
              </a:pathLst>
            </a:custGeom>
            <a:solidFill>
              <a:srgbClr val="FF8B7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40"/>
            <p:cNvSpPr/>
            <p:nvPr/>
          </p:nvSpPr>
          <p:spPr>
            <a:xfrm>
              <a:off x="3639425" y="1780875"/>
              <a:ext cx="75100" cy="63200"/>
            </a:xfrm>
            <a:custGeom>
              <a:avLst/>
              <a:gdLst/>
              <a:ahLst/>
              <a:cxnLst/>
              <a:rect l="l" t="t" r="r" b="b"/>
              <a:pathLst>
                <a:path w="3004" h="2528" extrusionOk="0">
                  <a:moveTo>
                    <a:pt x="3003" y="1"/>
                  </a:moveTo>
                  <a:lnTo>
                    <a:pt x="101" y="1335"/>
                  </a:lnTo>
                  <a:cubicBezTo>
                    <a:pt x="101" y="1735"/>
                    <a:pt x="68" y="2136"/>
                    <a:pt x="1" y="2503"/>
                  </a:cubicBezTo>
                  <a:cubicBezTo>
                    <a:pt x="114" y="2519"/>
                    <a:pt x="237" y="2528"/>
                    <a:pt x="366" y="2528"/>
                  </a:cubicBezTo>
                  <a:cubicBezTo>
                    <a:pt x="1268" y="2528"/>
                    <a:pt x="2482" y="2123"/>
                    <a:pt x="2803" y="1335"/>
                  </a:cubicBezTo>
                  <a:cubicBezTo>
                    <a:pt x="2936" y="901"/>
                    <a:pt x="3003" y="468"/>
                    <a:pt x="3003" y="1"/>
                  </a:cubicBezTo>
                  <a:close/>
                </a:path>
              </a:pathLst>
            </a:custGeom>
            <a:solidFill>
              <a:srgbClr val="EA70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40"/>
            <p:cNvSpPr/>
            <p:nvPr/>
          </p:nvSpPr>
          <p:spPr>
            <a:xfrm>
              <a:off x="3538525" y="1491400"/>
              <a:ext cx="291400" cy="337650"/>
            </a:xfrm>
            <a:custGeom>
              <a:avLst/>
              <a:gdLst/>
              <a:ahLst/>
              <a:cxnLst/>
              <a:rect l="l" t="t" r="r" b="b"/>
              <a:pathLst>
                <a:path w="11656" h="13506" extrusionOk="0">
                  <a:moveTo>
                    <a:pt x="6124" y="0"/>
                  </a:moveTo>
                  <a:cubicBezTo>
                    <a:pt x="5791" y="0"/>
                    <a:pt x="5450" y="34"/>
                    <a:pt x="5104" y="105"/>
                  </a:cubicBezTo>
                  <a:cubicBezTo>
                    <a:pt x="1402" y="872"/>
                    <a:pt x="1" y="6009"/>
                    <a:pt x="168" y="9278"/>
                  </a:cubicBezTo>
                  <a:cubicBezTo>
                    <a:pt x="308" y="11851"/>
                    <a:pt x="2351" y="13506"/>
                    <a:pt x="4651" y="13506"/>
                  </a:cubicBezTo>
                  <a:cubicBezTo>
                    <a:pt x="5632" y="13506"/>
                    <a:pt x="6659" y="13205"/>
                    <a:pt x="7606" y="12547"/>
                  </a:cubicBezTo>
                  <a:cubicBezTo>
                    <a:pt x="9708" y="11079"/>
                    <a:pt x="9975" y="9578"/>
                    <a:pt x="10842" y="6109"/>
                  </a:cubicBezTo>
                  <a:cubicBezTo>
                    <a:pt x="11655" y="2946"/>
                    <a:pt x="9231" y="0"/>
                    <a:pt x="6124" y="0"/>
                  </a:cubicBezTo>
                  <a:close/>
                </a:path>
              </a:pathLst>
            </a:custGeom>
            <a:solidFill>
              <a:srgbClr val="FF8B7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" name="Google Shape;960;p40"/>
            <p:cNvSpPr/>
            <p:nvPr/>
          </p:nvSpPr>
          <p:spPr>
            <a:xfrm>
              <a:off x="3720325" y="1520425"/>
              <a:ext cx="189325" cy="252625"/>
            </a:xfrm>
            <a:custGeom>
              <a:avLst/>
              <a:gdLst/>
              <a:ahLst/>
              <a:cxnLst/>
              <a:rect l="l" t="t" r="r" b="b"/>
              <a:pathLst>
                <a:path w="7573" h="10105" extrusionOk="0">
                  <a:moveTo>
                    <a:pt x="5059" y="0"/>
                  </a:moveTo>
                  <a:cubicBezTo>
                    <a:pt x="3579" y="0"/>
                    <a:pt x="1683" y="921"/>
                    <a:pt x="1035" y="1946"/>
                  </a:cubicBezTo>
                  <a:cubicBezTo>
                    <a:pt x="1" y="3581"/>
                    <a:pt x="2069" y="4781"/>
                    <a:pt x="2069" y="4781"/>
                  </a:cubicBezTo>
                  <a:cubicBezTo>
                    <a:pt x="568" y="6216"/>
                    <a:pt x="1402" y="7750"/>
                    <a:pt x="2436" y="8284"/>
                  </a:cubicBezTo>
                  <a:lnTo>
                    <a:pt x="1802" y="9685"/>
                  </a:lnTo>
                  <a:cubicBezTo>
                    <a:pt x="2191" y="9983"/>
                    <a:pt x="2518" y="10104"/>
                    <a:pt x="2792" y="10104"/>
                  </a:cubicBezTo>
                  <a:cubicBezTo>
                    <a:pt x="4025" y="10104"/>
                    <a:pt x="4204" y="7650"/>
                    <a:pt x="4204" y="7650"/>
                  </a:cubicBezTo>
                  <a:cubicBezTo>
                    <a:pt x="7206" y="6816"/>
                    <a:pt x="5538" y="4248"/>
                    <a:pt x="5538" y="4248"/>
                  </a:cubicBezTo>
                  <a:cubicBezTo>
                    <a:pt x="5538" y="4248"/>
                    <a:pt x="7573" y="3347"/>
                    <a:pt x="6906" y="1146"/>
                  </a:cubicBezTo>
                  <a:cubicBezTo>
                    <a:pt x="6669" y="325"/>
                    <a:pt x="5938" y="0"/>
                    <a:pt x="5059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" name="Google Shape;961;p40"/>
            <p:cNvSpPr/>
            <p:nvPr/>
          </p:nvSpPr>
          <p:spPr>
            <a:xfrm>
              <a:off x="3742375" y="1686550"/>
              <a:ext cx="73600" cy="81075"/>
            </a:xfrm>
            <a:custGeom>
              <a:avLst/>
              <a:gdLst/>
              <a:ahLst/>
              <a:cxnLst/>
              <a:rect l="l" t="t" r="r" b="b"/>
              <a:pathLst>
                <a:path w="2944" h="3243" extrusionOk="0">
                  <a:moveTo>
                    <a:pt x="1581" y="1"/>
                  </a:moveTo>
                  <a:cubicBezTo>
                    <a:pt x="1550" y="1"/>
                    <a:pt x="1518" y="2"/>
                    <a:pt x="1487" y="4"/>
                  </a:cubicBezTo>
                  <a:cubicBezTo>
                    <a:pt x="586" y="71"/>
                    <a:pt x="119" y="1239"/>
                    <a:pt x="53" y="2006"/>
                  </a:cubicBezTo>
                  <a:cubicBezTo>
                    <a:pt x="0" y="2686"/>
                    <a:pt x="358" y="3243"/>
                    <a:pt x="917" y="3243"/>
                  </a:cubicBezTo>
                  <a:cubicBezTo>
                    <a:pt x="1071" y="3243"/>
                    <a:pt x="1240" y="3200"/>
                    <a:pt x="1420" y="3107"/>
                  </a:cubicBezTo>
                  <a:cubicBezTo>
                    <a:pt x="2021" y="2773"/>
                    <a:pt x="2454" y="2239"/>
                    <a:pt x="2654" y="1572"/>
                  </a:cubicBezTo>
                  <a:cubicBezTo>
                    <a:pt x="2943" y="802"/>
                    <a:pt x="2367" y="1"/>
                    <a:pt x="1581" y="1"/>
                  </a:cubicBezTo>
                  <a:close/>
                </a:path>
              </a:pathLst>
            </a:custGeom>
            <a:solidFill>
              <a:srgbClr val="FF8B7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" name="Google Shape;962;p40"/>
            <p:cNvSpPr/>
            <p:nvPr/>
          </p:nvSpPr>
          <p:spPr>
            <a:xfrm>
              <a:off x="2727950" y="2412175"/>
              <a:ext cx="839800" cy="1724575"/>
            </a:xfrm>
            <a:custGeom>
              <a:avLst/>
              <a:gdLst/>
              <a:ahLst/>
              <a:cxnLst/>
              <a:rect l="l" t="t" r="r" b="b"/>
              <a:pathLst>
                <a:path w="33592" h="68983" extrusionOk="0">
                  <a:moveTo>
                    <a:pt x="23284" y="0"/>
                  </a:moveTo>
                  <a:cubicBezTo>
                    <a:pt x="23284" y="0"/>
                    <a:pt x="6939" y="19281"/>
                    <a:pt x="4170" y="29888"/>
                  </a:cubicBezTo>
                  <a:cubicBezTo>
                    <a:pt x="1302" y="40963"/>
                    <a:pt x="1" y="68249"/>
                    <a:pt x="1" y="68249"/>
                  </a:cubicBezTo>
                  <a:lnTo>
                    <a:pt x="5638" y="68983"/>
                  </a:lnTo>
                  <a:cubicBezTo>
                    <a:pt x="5638" y="68983"/>
                    <a:pt x="9374" y="43998"/>
                    <a:pt x="14111" y="33824"/>
                  </a:cubicBezTo>
                  <a:cubicBezTo>
                    <a:pt x="19114" y="22983"/>
                    <a:pt x="33591" y="2936"/>
                    <a:pt x="33591" y="2936"/>
                  </a:cubicBezTo>
                  <a:lnTo>
                    <a:pt x="2328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" name="Google Shape;963;p40"/>
            <p:cNvSpPr/>
            <p:nvPr/>
          </p:nvSpPr>
          <p:spPr>
            <a:xfrm>
              <a:off x="2705425" y="4066675"/>
              <a:ext cx="196850" cy="72600"/>
            </a:xfrm>
            <a:custGeom>
              <a:avLst/>
              <a:gdLst/>
              <a:ahLst/>
              <a:cxnLst/>
              <a:rect l="l" t="t" r="r" b="b"/>
              <a:pathLst>
                <a:path w="7874" h="2904" extrusionOk="0">
                  <a:moveTo>
                    <a:pt x="1" y="1"/>
                  </a:moveTo>
                  <a:lnTo>
                    <a:pt x="134" y="1969"/>
                  </a:lnTo>
                  <a:lnTo>
                    <a:pt x="7273" y="2903"/>
                  </a:lnTo>
                  <a:lnTo>
                    <a:pt x="7873" y="160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" name="Google Shape;964;p40"/>
            <p:cNvSpPr/>
            <p:nvPr/>
          </p:nvSpPr>
          <p:spPr>
            <a:xfrm>
              <a:off x="2705425" y="4066675"/>
              <a:ext cx="196850" cy="72600"/>
            </a:xfrm>
            <a:custGeom>
              <a:avLst/>
              <a:gdLst/>
              <a:ahLst/>
              <a:cxnLst/>
              <a:rect l="l" t="t" r="r" b="b"/>
              <a:pathLst>
                <a:path w="7874" h="2904" extrusionOk="0">
                  <a:moveTo>
                    <a:pt x="1" y="1"/>
                  </a:moveTo>
                  <a:lnTo>
                    <a:pt x="134" y="1969"/>
                  </a:lnTo>
                  <a:lnTo>
                    <a:pt x="7273" y="2903"/>
                  </a:lnTo>
                  <a:lnTo>
                    <a:pt x="7873" y="160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" name="Google Shape;965;p40"/>
            <p:cNvSpPr/>
            <p:nvPr/>
          </p:nvSpPr>
          <p:spPr>
            <a:xfrm>
              <a:off x="3227475" y="2631500"/>
              <a:ext cx="156800" cy="360275"/>
            </a:xfrm>
            <a:custGeom>
              <a:avLst/>
              <a:gdLst/>
              <a:ahLst/>
              <a:cxnLst/>
              <a:rect l="l" t="t" r="r" b="b"/>
              <a:pathLst>
                <a:path w="6272" h="14411" extrusionOk="0">
                  <a:moveTo>
                    <a:pt x="3003" y="0"/>
                  </a:moveTo>
                  <a:cubicBezTo>
                    <a:pt x="1668" y="4737"/>
                    <a:pt x="668" y="9540"/>
                    <a:pt x="1" y="14411"/>
                  </a:cubicBezTo>
                  <a:lnTo>
                    <a:pt x="1" y="14411"/>
                  </a:lnTo>
                  <a:cubicBezTo>
                    <a:pt x="1502" y="12009"/>
                    <a:pt x="3069" y="9540"/>
                    <a:pt x="4604" y="7239"/>
                  </a:cubicBezTo>
                  <a:cubicBezTo>
                    <a:pt x="5138" y="6004"/>
                    <a:pt x="5705" y="4804"/>
                    <a:pt x="6272" y="3603"/>
                  </a:cubicBezTo>
                  <a:lnTo>
                    <a:pt x="6272" y="3569"/>
                  </a:lnTo>
                  <a:lnTo>
                    <a:pt x="300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" name="Google Shape;966;p40"/>
            <p:cNvSpPr/>
            <p:nvPr/>
          </p:nvSpPr>
          <p:spPr>
            <a:xfrm>
              <a:off x="3207450" y="2438850"/>
              <a:ext cx="522075" cy="1933075"/>
            </a:xfrm>
            <a:custGeom>
              <a:avLst/>
              <a:gdLst/>
              <a:ahLst/>
              <a:cxnLst/>
              <a:rect l="l" t="t" r="r" b="b"/>
              <a:pathLst>
                <a:path w="20883" h="77323" extrusionOk="0">
                  <a:moveTo>
                    <a:pt x="7807" y="1"/>
                  </a:moveTo>
                  <a:cubicBezTo>
                    <a:pt x="7807" y="1"/>
                    <a:pt x="3070" y="24318"/>
                    <a:pt x="1369" y="38328"/>
                  </a:cubicBezTo>
                  <a:cubicBezTo>
                    <a:pt x="1" y="49603"/>
                    <a:pt x="4337" y="77022"/>
                    <a:pt x="4337" y="77022"/>
                  </a:cubicBezTo>
                  <a:lnTo>
                    <a:pt x="9041" y="77323"/>
                  </a:lnTo>
                  <a:cubicBezTo>
                    <a:pt x="9041" y="77323"/>
                    <a:pt x="8040" y="52839"/>
                    <a:pt x="10208" y="41897"/>
                  </a:cubicBezTo>
                  <a:cubicBezTo>
                    <a:pt x="15746" y="14211"/>
                    <a:pt x="20883" y="10475"/>
                    <a:pt x="18147" y="2936"/>
                  </a:cubicBezTo>
                  <a:lnTo>
                    <a:pt x="780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" name="Google Shape;967;p40"/>
            <p:cNvSpPr/>
            <p:nvPr/>
          </p:nvSpPr>
          <p:spPr>
            <a:xfrm>
              <a:off x="3289175" y="4320200"/>
              <a:ext cx="164325" cy="52575"/>
            </a:xfrm>
            <a:custGeom>
              <a:avLst/>
              <a:gdLst/>
              <a:ahLst/>
              <a:cxnLst/>
              <a:rect l="l" t="t" r="r" b="b"/>
              <a:pathLst>
                <a:path w="6573" h="2103" extrusionOk="0">
                  <a:moveTo>
                    <a:pt x="1" y="1"/>
                  </a:moveTo>
                  <a:lnTo>
                    <a:pt x="268" y="1702"/>
                  </a:lnTo>
                  <a:lnTo>
                    <a:pt x="6339" y="2102"/>
                  </a:lnTo>
                  <a:lnTo>
                    <a:pt x="6572" y="66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" name="Google Shape;968;p40"/>
            <p:cNvSpPr/>
            <p:nvPr/>
          </p:nvSpPr>
          <p:spPr>
            <a:xfrm>
              <a:off x="3289175" y="4320200"/>
              <a:ext cx="164325" cy="52575"/>
            </a:xfrm>
            <a:custGeom>
              <a:avLst/>
              <a:gdLst/>
              <a:ahLst/>
              <a:cxnLst/>
              <a:rect l="l" t="t" r="r" b="b"/>
              <a:pathLst>
                <a:path w="6573" h="2103" extrusionOk="0">
                  <a:moveTo>
                    <a:pt x="1" y="1"/>
                  </a:moveTo>
                  <a:lnTo>
                    <a:pt x="268" y="1702"/>
                  </a:lnTo>
                  <a:lnTo>
                    <a:pt x="6339" y="2102"/>
                  </a:lnTo>
                  <a:lnTo>
                    <a:pt x="6572" y="66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" name="Google Shape;969;p40"/>
            <p:cNvSpPr/>
            <p:nvPr/>
          </p:nvSpPr>
          <p:spPr>
            <a:xfrm>
              <a:off x="3298350" y="2387675"/>
              <a:ext cx="381825" cy="144825"/>
            </a:xfrm>
            <a:custGeom>
              <a:avLst/>
              <a:gdLst/>
              <a:ahLst/>
              <a:cxnLst/>
              <a:rect l="l" t="t" r="r" b="b"/>
              <a:pathLst>
                <a:path w="15273" h="5793" extrusionOk="0">
                  <a:moveTo>
                    <a:pt x="431" y="0"/>
                  </a:moveTo>
                  <a:cubicBezTo>
                    <a:pt x="328" y="0"/>
                    <a:pt x="234" y="38"/>
                    <a:pt x="234" y="113"/>
                  </a:cubicBezTo>
                  <a:lnTo>
                    <a:pt x="1" y="1381"/>
                  </a:lnTo>
                  <a:cubicBezTo>
                    <a:pt x="1" y="1481"/>
                    <a:pt x="68" y="1581"/>
                    <a:pt x="201" y="1614"/>
                  </a:cubicBezTo>
                  <a:lnTo>
                    <a:pt x="14945" y="5784"/>
                  </a:lnTo>
                  <a:cubicBezTo>
                    <a:pt x="14974" y="5790"/>
                    <a:pt x="15004" y="5792"/>
                    <a:pt x="15032" y="5792"/>
                  </a:cubicBezTo>
                  <a:cubicBezTo>
                    <a:pt x="15164" y="5792"/>
                    <a:pt x="15273" y="5733"/>
                    <a:pt x="15245" y="5650"/>
                  </a:cubicBezTo>
                  <a:lnTo>
                    <a:pt x="14978" y="4216"/>
                  </a:lnTo>
                  <a:cubicBezTo>
                    <a:pt x="14912" y="4116"/>
                    <a:pt x="14845" y="4049"/>
                    <a:pt x="14778" y="4049"/>
                  </a:cubicBezTo>
                  <a:lnTo>
                    <a:pt x="535" y="13"/>
                  </a:lnTo>
                  <a:cubicBezTo>
                    <a:pt x="501" y="5"/>
                    <a:pt x="466" y="0"/>
                    <a:pt x="431" y="0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" name="Google Shape;970;p40"/>
            <p:cNvSpPr/>
            <p:nvPr/>
          </p:nvSpPr>
          <p:spPr>
            <a:xfrm>
              <a:off x="3298350" y="2387675"/>
              <a:ext cx="381825" cy="144825"/>
            </a:xfrm>
            <a:custGeom>
              <a:avLst/>
              <a:gdLst/>
              <a:ahLst/>
              <a:cxnLst/>
              <a:rect l="l" t="t" r="r" b="b"/>
              <a:pathLst>
                <a:path w="15273" h="5793" extrusionOk="0">
                  <a:moveTo>
                    <a:pt x="431" y="0"/>
                  </a:moveTo>
                  <a:cubicBezTo>
                    <a:pt x="328" y="0"/>
                    <a:pt x="234" y="38"/>
                    <a:pt x="234" y="113"/>
                  </a:cubicBezTo>
                  <a:lnTo>
                    <a:pt x="1" y="1381"/>
                  </a:lnTo>
                  <a:cubicBezTo>
                    <a:pt x="1" y="1481"/>
                    <a:pt x="68" y="1581"/>
                    <a:pt x="201" y="1614"/>
                  </a:cubicBezTo>
                  <a:lnTo>
                    <a:pt x="14945" y="5784"/>
                  </a:lnTo>
                  <a:cubicBezTo>
                    <a:pt x="14974" y="5790"/>
                    <a:pt x="15004" y="5792"/>
                    <a:pt x="15032" y="5792"/>
                  </a:cubicBezTo>
                  <a:cubicBezTo>
                    <a:pt x="15164" y="5792"/>
                    <a:pt x="15273" y="5733"/>
                    <a:pt x="15245" y="5650"/>
                  </a:cubicBezTo>
                  <a:lnTo>
                    <a:pt x="14978" y="4216"/>
                  </a:lnTo>
                  <a:cubicBezTo>
                    <a:pt x="14912" y="4116"/>
                    <a:pt x="14845" y="4049"/>
                    <a:pt x="14778" y="4049"/>
                  </a:cubicBezTo>
                  <a:lnTo>
                    <a:pt x="535" y="13"/>
                  </a:lnTo>
                  <a:cubicBezTo>
                    <a:pt x="501" y="5"/>
                    <a:pt x="466" y="0"/>
                    <a:pt x="43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" name="Google Shape;971;p40"/>
            <p:cNvSpPr/>
            <p:nvPr/>
          </p:nvSpPr>
          <p:spPr>
            <a:xfrm>
              <a:off x="3610250" y="2472700"/>
              <a:ext cx="23375" cy="49075"/>
            </a:xfrm>
            <a:custGeom>
              <a:avLst/>
              <a:gdLst/>
              <a:ahLst/>
              <a:cxnLst/>
              <a:rect l="l" t="t" r="r" b="b"/>
              <a:pathLst>
                <a:path w="935" h="1963" extrusionOk="0">
                  <a:moveTo>
                    <a:pt x="377" y="1"/>
                  </a:moveTo>
                  <a:cubicBezTo>
                    <a:pt x="334" y="1"/>
                    <a:pt x="301" y="24"/>
                    <a:pt x="301" y="48"/>
                  </a:cubicBezTo>
                  <a:lnTo>
                    <a:pt x="0" y="1716"/>
                  </a:lnTo>
                  <a:cubicBezTo>
                    <a:pt x="0" y="1782"/>
                    <a:pt x="67" y="1849"/>
                    <a:pt x="134" y="1849"/>
                  </a:cubicBezTo>
                  <a:lnTo>
                    <a:pt x="501" y="1949"/>
                  </a:lnTo>
                  <a:cubicBezTo>
                    <a:pt x="520" y="1959"/>
                    <a:pt x="543" y="1963"/>
                    <a:pt x="565" y="1963"/>
                  </a:cubicBezTo>
                  <a:cubicBezTo>
                    <a:pt x="618" y="1963"/>
                    <a:pt x="668" y="1939"/>
                    <a:pt x="668" y="1916"/>
                  </a:cubicBezTo>
                  <a:lnTo>
                    <a:pt x="934" y="248"/>
                  </a:lnTo>
                  <a:cubicBezTo>
                    <a:pt x="934" y="181"/>
                    <a:pt x="901" y="148"/>
                    <a:pt x="834" y="114"/>
                  </a:cubicBezTo>
                  <a:lnTo>
                    <a:pt x="434" y="14"/>
                  </a:lnTo>
                  <a:cubicBezTo>
                    <a:pt x="415" y="5"/>
                    <a:pt x="395" y="1"/>
                    <a:pt x="377" y="1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" name="Google Shape;972;p40"/>
            <p:cNvSpPr/>
            <p:nvPr/>
          </p:nvSpPr>
          <p:spPr>
            <a:xfrm>
              <a:off x="3325875" y="2392150"/>
              <a:ext cx="24225" cy="49550"/>
            </a:xfrm>
            <a:custGeom>
              <a:avLst/>
              <a:gdLst/>
              <a:ahLst/>
              <a:cxnLst/>
              <a:rect l="l" t="t" r="r" b="b"/>
              <a:pathLst>
                <a:path w="969" h="1982" extrusionOk="0">
                  <a:moveTo>
                    <a:pt x="468" y="1"/>
                  </a:moveTo>
                  <a:cubicBezTo>
                    <a:pt x="368" y="1"/>
                    <a:pt x="301" y="1"/>
                    <a:pt x="301" y="67"/>
                  </a:cubicBezTo>
                  <a:lnTo>
                    <a:pt x="34" y="1735"/>
                  </a:lnTo>
                  <a:cubicBezTo>
                    <a:pt x="1" y="1769"/>
                    <a:pt x="67" y="1835"/>
                    <a:pt x="134" y="1869"/>
                  </a:cubicBezTo>
                  <a:lnTo>
                    <a:pt x="534" y="1969"/>
                  </a:lnTo>
                  <a:cubicBezTo>
                    <a:pt x="552" y="1978"/>
                    <a:pt x="570" y="1982"/>
                    <a:pt x="587" y="1982"/>
                  </a:cubicBezTo>
                  <a:cubicBezTo>
                    <a:pt x="632" y="1982"/>
                    <a:pt x="668" y="1951"/>
                    <a:pt x="668" y="1902"/>
                  </a:cubicBezTo>
                  <a:lnTo>
                    <a:pt x="968" y="234"/>
                  </a:lnTo>
                  <a:cubicBezTo>
                    <a:pt x="968" y="201"/>
                    <a:pt x="901" y="134"/>
                    <a:pt x="835" y="134"/>
                  </a:cubicBezTo>
                  <a:lnTo>
                    <a:pt x="468" y="1"/>
                  </a:ln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" name="Google Shape;973;p40"/>
            <p:cNvSpPr/>
            <p:nvPr/>
          </p:nvSpPr>
          <p:spPr>
            <a:xfrm>
              <a:off x="3468475" y="2432700"/>
              <a:ext cx="23375" cy="49550"/>
            </a:xfrm>
            <a:custGeom>
              <a:avLst/>
              <a:gdLst/>
              <a:ahLst/>
              <a:cxnLst/>
              <a:rect l="l" t="t" r="r" b="b"/>
              <a:pathLst>
                <a:path w="935" h="1982" extrusionOk="0">
                  <a:moveTo>
                    <a:pt x="381" y="0"/>
                  </a:moveTo>
                  <a:cubicBezTo>
                    <a:pt x="334" y="0"/>
                    <a:pt x="292" y="31"/>
                    <a:pt x="268" y="80"/>
                  </a:cubicBezTo>
                  <a:lnTo>
                    <a:pt x="1" y="1748"/>
                  </a:lnTo>
                  <a:cubicBezTo>
                    <a:pt x="1" y="1781"/>
                    <a:pt x="34" y="1814"/>
                    <a:pt x="134" y="1881"/>
                  </a:cubicBezTo>
                  <a:lnTo>
                    <a:pt x="501" y="1981"/>
                  </a:lnTo>
                  <a:cubicBezTo>
                    <a:pt x="568" y="1981"/>
                    <a:pt x="635" y="1981"/>
                    <a:pt x="668" y="1915"/>
                  </a:cubicBezTo>
                  <a:lnTo>
                    <a:pt x="935" y="247"/>
                  </a:lnTo>
                  <a:cubicBezTo>
                    <a:pt x="935" y="213"/>
                    <a:pt x="901" y="147"/>
                    <a:pt x="801" y="113"/>
                  </a:cubicBezTo>
                  <a:lnTo>
                    <a:pt x="434" y="13"/>
                  </a:lnTo>
                  <a:cubicBezTo>
                    <a:pt x="417" y="4"/>
                    <a:pt x="399" y="0"/>
                    <a:pt x="381" y="0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" name="Google Shape;974;p40"/>
            <p:cNvSpPr/>
            <p:nvPr/>
          </p:nvSpPr>
          <p:spPr>
            <a:xfrm>
              <a:off x="3654450" y="1629850"/>
              <a:ext cx="19200" cy="26050"/>
            </a:xfrm>
            <a:custGeom>
              <a:avLst/>
              <a:gdLst/>
              <a:ahLst/>
              <a:cxnLst/>
              <a:rect l="l" t="t" r="r" b="b"/>
              <a:pathLst>
                <a:path w="768" h="1042" extrusionOk="0">
                  <a:moveTo>
                    <a:pt x="430" y="1"/>
                  </a:moveTo>
                  <a:cubicBezTo>
                    <a:pt x="272" y="1"/>
                    <a:pt x="98" y="193"/>
                    <a:pt x="67" y="471"/>
                  </a:cubicBezTo>
                  <a:cubicBezTo>
                    <a:pt x="0" y="738"/>
                    <a:pt x="134" y="1005"/>
                    <a:pt x="301" y="1038"/>
                  </a:cubicBezTo>
                  <a:cubicBezTo>
                    <a:pt x="313" y="1041"/>
                    <a:pt x="325" y="1042"/>
                    <a:pt x="338" y="1042"/>
                  </a:cubicBezTo>
                  <a:cubicBezTo>
                    <a:pt x="496" y="1042"/>
                    <a:pt x="670" y="850"/>
                    <a:pt x="701" y="571"/>
                  </a:cubicBezTo>
                  <a:cubicBezTo>
                    <a:pt x="768" y="304"/>
                    <a:pt x="634" y="38"/>
                    <a:pt x="467" y="4"/>
                  </a:cubicBezTo>
                  <a:cubicBezTo>
                    <a:pt x="455" y="2"/>
                    <a:pt x="443" y="1"/>
                    <a:pt x="430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" name="Google Shape;975;p40"/>
            <p:cNvSpPr/>
            <p:nvPr/>
          </p:nvSpPr>
          <p:spPr>
            <a:xfrm>
              <a:off x="3573550" y="1614850"/>
              <a:ext cx="19200" cy="26050"/>
            </a:xfrm>
            <a:custGeom>
              <a:avLst/>
              <a:gdLst/>
              <a:ahLst/>
              <a:cxnLst/>
              <a:rect l="l" t="t" r="r" b="b"/>
              <a:pathLst>
                <a:path w="768" h="1042" extrusionOk="0">
                  <a:moveTo>
                    <a:pt x="431" y="0"/>
                  </a:moveTo>
                  <a:cubicBezTo>
                    <a:pt x="273" y="0"/>
                    <a:pt x="98" y="192"/>
                    <a:pt x="67" y="471"/>
                  </a:cubicBezTo>
                  <a:cubicBezTo>
                    <a:pt x="1" y="738"/>
                    <a:pt x="134" y="1004"/>
                    <a:pt x="301" y="1038"/>
                  </a:cubicBezTo>
                  <a:cubicBezTo>
                    <a:pt x="313" y="1040"/>
                    <a:pt x="325" y="1041"/>
                    <a:pt x="338" y="1041"/>
                  </a:cubicBezTo>
                  <a:cubicBezTo>
                    <a:pt x="496" y="1041"/>
                    <a:pt x="673" y="849"/>
                    <a:pt x="735" y="571"/>
                  </a:cubicBezTo>
                  <a:cubicBezTo>
                    <a:pt x="768" y="304"/>
                    <a:pt x="635" y="37"/>
                    <a:pt x="468" y="4"/>
                  </a:cubicBezTo>
                  <a:cubicBezTo>
                    <a:pt x="456" y="1"/>
                    <a:pt x="443" y="0"/>
                    <a:pt x="43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" name="Google Shape;976;p40"/>
            <p:cNvSpPr/>
            <p:nvPr/>
          </p:nvSpPr>
          <p:spPr>
            <a:xfrm>
              <a:off x="3571900" y="1607425"/>
              <a:ext cx="15850" cy="10075"/>
            </a:xfrm>
            <a:custGeom>
              <a:avLst/>
              <a:gdLst/>
              <a:ahLst/>
              <a:cxnLst/>
              <a:rect l="l" t="t" r="r" b="b"/>
              <a:pathLst>
                <a:path w="634" h="403" extrusionOk="0">
                  <a:moveTo>
                    <a:pt x="0" y="1"/>
                  </a:moveTo>
                  <a:lnTo>
                    <a:pt x="0" y="1"/>
                  </a:lnTo>
                  <a:cubicBezTo>
                    <a:pt x="0" y="1"/>
                    <a:pt x="156" y="402"/>
                    <a:pt x="432" y="402"/>
                  </a:cubicBezTo>
                  <a:cubicBezTo>
                    <a:pt x="494" y="402"/>
                    <a:pt x="561" y="383"/>
                    <a:pt x="634" y="334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" name="Google Shape;977;p40"/>
            <p:cNvSpPr/>
            <p:nvPr/>
          </p:nvSpPr>
          <p:spPr>
            <a:xfrm>
              <a:off x="3576900" y="1645775"/>
              <a:ext cx="33375" cy="50175"/>
            </a:xfrm>
            <a:custGeom>
              <a:avLst/>
              <a:gdLst/>
              <a:ahLst/>
              <a:cxnLst/>
              <a:rect l="l" t="t" r="r" b="b"/>
              <a:pathLst>
                <a:path w="1335" h="2007" extrusionOk="0">
                  <a:moveTo>
                    <a:pt x="1334" y="1"/>
                  </a:moveTo>
                  <a:cubicBezTo>
                    <a:pt x="968" y="601"/>
                    <a:pt x="501" y="1135"/>
                    <a:pt x="0" y="1602"/>
                  </a:cubicBezTo>
                  <a:cubicBezTo>
                    <a:pt x="214" y="1846"/>
                    <a:pt x="539" y="2007"/>
                    <a:pt x="874" y="2007"/>
                  </a:cubicBezTo>
                  <a:cubicBezTo>
                    <a:pt x="905" y="2007"/>
                    <a:pt x="936" y="2005"/>
                    <a:pt x="968" y="2002"/>
                  </a:cubicBezTo>
                  <a:lnTo>
                    <a:pt x="1334" y="1"/>
                  </a:lnTo>
                  <a:close/>
                </a:path>
              </a:pathLst>
            </a:custGeom>
            <a:solidFill>
              <a:srgbClr val="FF56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" name="Google Shape;978;p40"/>
            <p:cNvSpPr/>
            <p:nvPr/>
          </p:nvSpPr>
          <p:spPr>
            <a:xfrm>
              <a:off x="3619425" y="1710300"/>
              <a:ext cx="57175" cy="19750"/>
            </a:xfrm>
            <a:custGeom>
              <a:avLst/>
              <a:gdLst/>
              <a:ahLst/>
              <a:cxnLst/>
              <a:rect l="l" t="t" r="r" b="b"/>
              <a:pathLst>
                <a:path w="2287" h="790" extrusionOk="0">
                  <a:moveTo>
                    <a:pt x="2168" y="0"/>
                  </a:moveTo>
                  <a:cubicBezTo>
                    <a:pt x="2147" y="0"/>
                    <a:pt x="2124" y="7"/>
                    <a:pt x="2102" y="22"/>
                  </a:cubicBezTo>
                  <a:cubicBezTo>
                    <a:pt x="1692" y="406"/>
                    <a:pt x="1164" y="613"/>
                    <a:pt x="609" y="613"/>
                  </a:cubicBezTo>
                  <a:cubicBezTo>
                    <a:pt x="441" y="613"/>
                    <a:pt x="271" y="594"/>
                    <a:pt x="100" y="556"/>
                  </a:cubicBezTo>
                  <a:cubicBezTo>
                    <a:pt x="67" y="556"/>
                    <a:pt x="0" y="589"/>
                    <a:pt x="0" y="656"/>
                  </a:cubicBezTo>
                  <a:cubicBezTo>
                    <a:pt x="0" y="689"/>
                    <a:pt x="34" y="722"/>
                    <a:pt x="67" y="722"/>
                  </a:cubicBezTo>
                  <a:cubicBezTo>
                    <a:pt x="234" y="756"/>
                    <a:pt x="401" y="789"/>
                    <a:pt x="567" y="789"/>
                  </a:cubicBezTo>
                  <a:cubicBezTo>
                    <a:pt x="1201" y="789"/>
                    <a:pt x="1802" y="556"/>
                    <a:pt x="2235" y="155"/>
                  </a:cubicBezTo>
                  <a:cubicBezTo>
                    <a:pt x="2287" y="78"/>
                    <a:pt x="2239" y="0"/>
                    <a:pt x="2168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9" name="Google Shape;979;p40"/>
            <p:cNvSpPr/>
            <p:nvPr/>
          </p:nvSpPr>
          <p:spPr>
            <a:xfrm>
              <a:off x="3668300" y="1593050"/>
              <a:ext cx="39550" cy="29400"/>
            </a:xfrm>
            <a:custGeom>
              <a:avLst/>
              <a:gdLst/>
              <a:ahLst/>
              <a:cxnLst/>
              <a:rect l="l" t="t" r="r" b="b"/>
              <a:pathLst>
                <a:path w="1582" h="1176" extrusionOk="0">
                  <a:moveTo>
                    <a:pt x="229" y="1"/>
                  </a:moveTo>
                  <a:cubicBezTo>
                    <a:pt x="39" y="1"/>
                    <a:pt x="1" y="342"/>
                    <a:pt x="247" y="342"/>
                  </a:cubicBezTo>
                  <a:cubicBezTo>
                    <a:pt x="681" y="409"/>
                    <a:pt x="1014" y="709"/>
                    <a:pt x="1214" y="1109"/>
                  </a:cubicBezTo>
                  <a:cubicBezTo>
                    <a:pt x="1248" y="1143"/>
                    <a:pt x="1314" y="1176"/>
                    <a:pt x="1381" y="1176"/>
                  </a:cubicBezTo>
                  <a:lnTo>
                    <a:pt x="1448" y="1176"/>
                  </a:lnTo>
                  <a:cubicBezTo>
                    <a:pt x="1548" y="1143"/>
                    <a:pt x="1581" y="1043"/>
                    <a:pt x="1515" y="942"/>
                  </a:cubicBezTo>
                  <a:cubicBezTo>
                    <a:pt x="1281" y="442"/>
                    <a:pt x="814" y="75"/>
                    <a:pt x="280" y="8"/>
                  </a:cubicBezTo>
                  <a:cubicBezTo>
                    <a:pt x="262" y="3"/>
                    <a:pt x="245" y="1"/>
                    <a:pt x="22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0" name="Google Shape;980;p40"/>
            <p:cNvSpPr/>
            <p:nvPr/>
          </p:nvSpPr>
          <p:spPr>
            <a:xfrm>
              <a:off x="3557700" y="1564575"/>
              <a:ext cx="41725" cy="21200"/>
            </a:xfrm>
            <a:custGeom>
              <a:avLst/>
              <a:gdLst/>
              <a:ahLst/>
              <a:cxnLst/>
              <a:rect l="l" t="t" r="r" b="b"/>
              <a:pathLst>
                <a:path w="1669" h="848" extrusionOk="0">
                  <a:moveTo>
                    <a:pt x="1331" y="1"/>
                  </a:moveTo>
                  <a:cubicBezTo>
                    <a:pt x="861" y="1"/>
                    <a:pt x="388" y="198"/>
                    <a:pt x="68" y="547"/>
                  </a:cubicBezTo>
                  <a:cubicBezTo>
                    <a:pt x="1" y="614"/>
                    <a:pt x="1" y="714"/>
                    <a:pt x="68" y="781"/>
                  </a:cubicBezTo>
                  <a:cubicBezTo>
                    <a:pt x="101" y="814"/>
                    <a:pt x="134" y="847"/>
                    <a:pt x="201" y="847"/>
                  </a:cubicBezTo>
                  <a:cubicBezTo>
                    <a:pt x="234" y="847"/>
                    <a:pt x="301" y="814"/>
                    <a:pt x="335" y="781"/>
                  </a:cubicBezTo>
                  <a:cubicBezTo>
                    <a:pt x="575" y="480"/>
                    <a:pt x="951" y="342"/>
                    <a:pt x="1340" y="342"/>
                  </a:cubicBezTo>
                  <a:cubicBezTo>
                    <a:pt x="1383" y="342"/>
                    <a:pt x="1426" y="344"/>
                    <a:pt x="1469" y="347"/>
                  </a:cubicBezTo>
                  <a:cubicBezTo>
                    <a:pt x="1486" y="353"/>
                    <a:pt x="1503" y="356"/>
                    <a:pt x="1519" y="356"/>
                  </a:cubicBezTo>
                  <a:cubicBezTo>
                    <a:pt x="1591" y="356"/>
                    <a:pt x="1641" y="296"/>
                    <a:pt x="1669" y="213"/>
                  </a:cubicBezTo>
                  <a:cubicBezTo>
                    <a:pt x="1669" y="147"/>
                    <a:pt x="1635" y="47"/>
                    <a:pt x="1535" y="13"/>
                  </a:cubicBezTo>
                  <a:cubicBezTo>
                    <a:pt x="1468" y="5"/>
                    <a:pt x="1399" y="1"/>
                    <a:pt x="133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1" name="Google Shape;981;p40"/>
            <p:cNvSpPr/>
            <p:nvPr/>
          </p:nvSpPr>
          <p:spPr>
            <a:xfrm>
              <a:off x="3594400" y="2103625"/>
              <a:ext cx="316925" cy="642975"/>
            </a:xfrm>
            <a:custGeom>
              <a:avLst/>
              <a:gdLst/>
              <a:ahLst/>
              <a:cxnLst/>
              <a:rect l="l" t="t" r="r" b="b"/>
              <a:pathLst>
                <a:path w="12677" h="25719" extrusionOk="0">
                  <a:moveTo>
                    <a:pt x="11576" y="0"/>
                  </a:moveTo>
                  <a:lnTo>
                    <a:pt x="7973" y="767"/>
                  </a:lnTo>
                  <a:cubicBezTo>
                    <a:pt x="8173" y="1835"/>
                    <a:pt x="8340" y="3036"/>
                    <a:pt x="8507" y="4170"/>
                  </a:cubicBezTo>
                  <a:cubicBezTo>
                    <a:pt x="8674" y="5337"/>
                    <a:pt x="8807" y="6505"/>
                    <a:pt x="8874" y="7672"/>
                  </a:cubicBezTo>
                  <a:cubicBezTo>
                    <a:pt x="8974" y="8806"/>
                    <a:pt x="9040" y="9974"/>
                    <a:pt x="9040" y="11141"/>
                  </a:cubicBezTo>
                  <a:cubicBezTo>
                    <a:pt x="9040" y="12242"/>
                    <a:pt x="8974" y="13376"/>
                    <a:pt x="8874" y="14510"/>
                  </a:cubicBezTo>
                  <a:cubicBezTo>
                    <a:pt x="8774" y="14877"/>
                    <a:pt x="8640" y="15244"/>
                    <a:pt x="8440" y="15611"/>
                  </a:cubicBezTo>
                  <a:cubicBezTo>
                    <a:pt x="8173" y="16045"/>
                    <a:pt x="7873" y="16479"/>
                    <a:pt x="7573" y="16912"/>
                  </a:cubicBezTo>
                  <a:cubicBezTo>
                    <a:pt x="6839" y="17779"/>
                    <a:pt x="6072" y="18647"/>
                    <a:pt x="5271" y="19447"/>
                  </a:cubicBezTo>
                  <a:cubicBezTo>
                    <a:pt x="4437" y="20281"/>
                    <a:pt x="3570" y="21082"/>
                    <a:pt x="2703" y="21882"/>
                  </a:cubicBezTo>
                  <a:cubicBezTo>
                    <a:pt x="1802" y="22650"/>
                    <a:pt x="901" y="23450"/>
                    <a:pt x="1" y="24217"/>
                  </a:cubicBezTo>
                  <a:lnTo>
                    <a:pt x="1035" y="25718"/>
                  </a:lnTo>
                  <a:cubicBezTo>
                    <a:pt x="3170" y="24451"/>
                    <a:pt x="5204" y="23050"/>
                    <a:pt x="7139" y="21482"/>
                  </a:cubicBezTo>
                  <a:cubicBezTo>
                    <a:pt x="8106" y="20682"/>
                    <a:pt x="9040" y="19814"/>
                    <a:pt x="9908" y="18880"/>
                  </a:cubicBezTo>
                  <a:cubicBezTo>
                    <a:pt x="10375" y="18380"/>
                    <a:pt x="10808" y="17846"/>
                    <a:pt x="11175" y="17279"/>
                  </a:cubicBezTo>
                  <a:cubicBezTo>
                    <a:pt x="11642" y="16612"/>
                    <a:pt x="11976" y="15845"/>
                    <a:pt x="12143" y="15044"/>
                  </a:cubicBezTo>
                  <a:cubicBezTo>
                    <a:pt x="12543" y="12542"/>
                    <a:pt x="12676" y="9974"/>
                    <a:pt x="12510" y="7439"/>
                  </a:cubicBezTo>
                  <a:cubicBezTo>
                    <a:pt x="12443" y="6205"/>
                    <a:pt x="12343" y="4937"/>
                    <a:pt x="12209" y="3703"/>
                  </a:cubicBezTo>
                  <a:cubicBezTo>
                    <a:pt x="12043" y="2469"/>
                    <a:pt x="11842" y="1268"/>
                    <a:pt x="11576" y="0"/>
                  </a:cubicBezTo>
                  <a:close/>
                </a:path>
              </a:pathLst>
            </a:custGeom>
            <a:solidFill>
              <a:srgbClr val="FF8B7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2" name="Google Shape;982;p40"/>
            <p:cNvSpPr/>
            <p:nvPr/>
          </p:nvSpPr>
          <p:spPr>
            <a:xfrm>
              <a:off x="3727825" y="1997100"/>
              <a:ext cx="185175" cy="220800"/>
            </a:xfrm>
            <a:custGeom>
              <a:avLst/>
              <a:gdLst/>
              <a:ahLst/>
              <a:cxnLst/>
              <a:rect l="l" t="t" r="r" b="b"/>
              <a:pathLst>
                <a:path w="7407" h="8832" extrusionOk="0">
                  <a:moveTo>
                    <a:pt x="4773" y="1"/>
                  </a:moveTo>
                  <a:cubicBezTo>
                    <a:pt x="3456" y="1"/>
                    <a:pt x="1985" y="1198"/>
                    <a:pt x="1068" y="2560"/>
                  </a:cubicBezTo>
                  <a:cubicBezTo>
                    <a:pt x="1" y="4194"/>
                    <a:pt x="835" y="8831"/>
                    <a:pt x="835" y="8831"/>
                  </a:cubicBezTo>
                  <a:lnTo>
                    <a:pt x="7406" y="6463"/>
                  </a:lnTo>
                  <a:cubicBezTo>
                    <a:pt x="7406" y="6463"/>
                    <a:pt x="7073" y="1126"/>
                    <a:pt x="5805" y="292"/>
                  </a:cubicBezTo>
                  <a:cubicBezTo>
                    <a:pt x="5482" y="91"/>
                    <a:pt x="5133" y="1"/>
                    <a:pt x="4773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3" name="Google Shape;983;p40"/>
            <p:cNvSpPr/>
            <p:nvPr/>
          </p:nvSpPr>
          <p:spPr>
            <a:xfrm>
              <a:off x="3284175" y="4467750"/>
              <a:ext cx="46725" cy="22800"/>
            </a:xfrm>
            <a:custGeom>
              <a:avLst/>
              <a:gdLst/>
              <a:ahLst/>
              <a:cxnLst/>
              <a:rect l="l" t="t" r="r" b="b"/>
              <a:pathLst>
                <a:path w="1869" h="912" extrusionOk="0">
                  <a:moveTo>
                    <a:pt x="368" y="170"/>
                  </a:moveTo>
                  <a:cubicBezTo>
                    <a:pt x="801" y="236"/>
                    <a:pt x="1202" y="403"/>
                    <a:pt x="1569" y="637"/>
                  </a:cubicBezTo>
                  <a:cubicBezTo>
                    <a:pt x="1304" y="692"/>
                    <a:pt x="1069" y="719"/>
                    <a:pt x="869" y="719"/>
                  </a:cubicBezTo>
                  <a:cubicBezTo>
                    <a:pt x="591" y="719"/>
                    <a:pt x="384" y="667"/>
                    <a:pt x="268" y="570"/>
                  </a:cubicBezTo>
                  <a:cubicBezTo>
                    <a:pt x="201" y="503"/>
                    <a:pt x="168" y="370"/>
                    <a:pt x="201" y="270"/>
                  </a:cubicBezTo>
                  <a:cubicBezTo>
                    <a:pt x="201" y="236"/>
                    <a:pt x="234" y="170"/>
                    <a:pt x="268" y="170"/>
                  </a:cubicBezTo>
                  <a:close/>
                  <a:moveTo>
                    <a:pt x="379" y="0"/>
                  </a:moveTo>
                  <a:cubicBezTo>
                    <a:pt x="311" y="0"/>
                    <a:pt x="251" y="11"/>
                    <a:pt x="201" y="36"/>
                  </a:cubicBezTo>
                  <a:cubicBezTo>
                    <a:pt x="101" y="69"/>
                    <a:pt x="34" y="170"/>
                    <a:pt x="34" y="270"/>
                  </a:cubicBezTo>
                  <a:cubicBezTo>
                    <a:pt x="1" y="436"/>
                    <a:pt x="34" y="603"/>
                    <a:pt x="168" y="737"/>
                  </a:cubicBezTo>
                  <a:cubicBezTo>
                    <a:pt x="333" y="847"/>
                    <a:pt x="522" y="912"/>
                    <a:pt x="734" y="912"/>
                  </a:cubicBezTo>
                  <a:cubicBezTo>
                    <a:pt x="778" y="912"/>
                    <a:pt x="822" y="909"/>
                    <a:pt x="868" y="903"/>
                  </a:cubicBezTo>
                  <a:cubicBezTo>
                    <a:pt x="1168" y="903"/>
                    <a:pt x="1502" y="870"/>
                    <a:pt x="1802" y="770"/>
                  </a:cubicBezTo>
                  <a:cubicBezTo>
                    <a:pt x="1835" y="770"/>
                    <a:pt x="1869" y="737"/>
                    <a:pt x="1869" y="703"/>
                  </a:cubicBezTo>
                  <a:cubicBezTo>
                    <a:pt x="1869" y="670"/>
                    <a:pt x="1869" y="637"/>
                    <a:pt x="1835" y="637"/>
                  </a:cubicBezTo>
                  <a:cubicBezTo>
                    <a:pt x="1719" y="549"/>
                    <a:pt x="859" y="0"/>
                    <a:pt x="379" y="0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4" name="Google Shape;984;p40"/>
            <p:cNvSpPr/>
            <p:nvPr/>
          </p:nvSpPr>
          <p:spPr>
            <a:xfrm>
              <a:off x="3302525" y="4446725"/>
              <a:ext cx="29225" cy="40925"/>
            </a:xfrm>
            <a:custGeom>
              <a:avLst/>
              <a:gdLst/>
              <a:ahLst/>
              <a:cxnLst/>
              <a:rect l="l" t="t" r="r" b="b"/>
              <a:pathLst>
                <a:path w="1169" h="1637" extrusionOk="0">
                  <a:moveTo>
                    <a:pt x="434" y="177"/>
                  </a:moveTo>
                  <a:cubicBezTo>
                    <a:pt x="501" y="177"/>
                    <a:pt x="568" y="177"/>
                    <a:pt x="634" y="243"/>
                  </a:cubicBezTo>
                  <a:cubicBezTo>
                    <a:pt x="868" y="577"/>
                    <a:pt x="968" y="977"/>
                    <a:pt x="968" y="1377"/>
                  </a:cubicBezTo>
                  <a:cubicBezTo>
                    <a:pt x="634" y="1111"/>
                    <a:pt x="201" y="510"/>
                    <a:pt x="268" y="277"/>
                  </a:cubicBezTo>
                  <a:cubicBezTo>
                    <a:pt x="268" y="210"/>
                    <a:pt x="301" y="177"/>
                    <a:pt x="401" y="177"/>
                  </a:cubicBezTo>
                  <a:close/>
                  <a:moveTo>
                    <a:pt x="441" y="1"/>
                  </a:moveTo>
                  <a:cubicBezTo>
                    <a:pt x="417" y="1"/>
                    <a:pt x="392" y="4"/>
                    <a:pt x="368" y="10"/>
                  </a:cubicBezTo>
                  <a:cubicBezTo>
                    <a:pt x="234" y="10"/>
                    <a:pt x="101" y="110"/>
                    <a:pt x="101" y="243"/>
                  </a:cubicBezTo>
                  <a:cubicBezTo>
                    <a:pt x="1" y="644"/>
                    <a:pt x="668" y="1444"/>
                    <a:pt x="1001" y="1611"/>
                  </a:cubicBezTo>
                  <a:cubicBezTo>
                    <a:pt x="1018" y="1628"/>
                    <a:pt x="1026" y="1636"/>
                    <a:pt x="1035" y="1636"/>
                  </a:cubicBezTo>
                  <a:cubicBezTo>
                    <a:pt x="1043" y="1636"/>
                    <a:pt x="1051" y="1628"/>
                    <a:pt x="1068" y="1611"/>
                  </a:cubicBezTo>
                  <a:cubicBezTo>
                    <a:pt x="1068" y="1628"/>
                    <a:pt x="1076" y="1636"/>
                    <a:pt x="1085" y="1636"/>
                  </a:cubicBezTo>
                  <a:cubicBezTo>
                    <a:pt x="1093" y="1636"/>
                    <a:pt x="1101" y="1628"/>
                    <a:pt x="1101" y="1611"/>
                  </a:cubicBezTo>
                  <a:cubicBezTo>
                    <a:pt x="1135" y="1611"/>
                    <a:pt x="1168" y="1578"/>
                    <a:pt x="1168" y="1544"/>
                  </a:cubicBezTo>
                  <a:cubicBezTo>
                    <a:pt x="1168" y="1511"/>
                    <a:pt x="1135" y="477"/>
                    <a:pt x="735" y="110"/>
                  </a:cubicBezTo>
                  <a:cubicBezTo>
                    <a:pt x="653" y="55"/>
                    <a:pt x="549" y="1"/>
                    <a:pt x="441" y="1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5" name="Google Shape;985;p40"/>
            <p:cNvSpPr/>
            <p:nvPr/>
          </p:nvSpPr>
          <p:spPr>
            <a:xfrm>
              <a:off x="2685425" y="4217950"/>
              <a:ext cx="56725" cy="21600"/>
            </a:xfrm>
            <a:custGeom>
              <a:avLst/>
              <a:gdLst/>
              <a:ahLst/>
              <a:cxnLst/>
              <a:rect l="l" t="t" r="r" b="b"/>
              <a:pathLst>
                <a:path w="2269" h="864" extrusionOk="0">
                  <a:moveTo>
                    <a:pt x="501" y="188"/>
                  </a:moveTo>
                  <a:cubicBezTo>
                    <a:pt x="968" y="221"/>
                    <a:pt x="1468" y="321"/>
                    <a:pt x="1935" y="488"/>
                  </a:cubicBezTo>
                  <a:cubicBezTo>
                    <a:pt x="1468" y="624"/>
                    <a:pt x="1081" y="692"/>
                    <a:pt x="786" y="692"/>
                  </a:cubicBezTo>
                  <a:cubicBezTo>
                    <a:pt x="575" y="692"/>
                    <a:pt x="412" y="658"/>
                    <a:pt x="301" y="588"/>
                  </a:cubicBezTo>
                  <a:cubicBezTo>
                    <a:pt x="234" y="521"/>
                    <a:pt x="167" y="421"/>
                    <a:pt x="201" y="321"/>
                  </a:cubicBezTo>
                  <a:cubicBezTo>
                    <a:pt x="167" y="288"/>
                    <a:pt x="201" y="254"/>
                    <a:pt x="234" y="221"/>
                  </a:cubicBezTo>
                  <a:cubicBezTo>
                    <a:pt x="301" y="188"/>
                    <a:pt x="401" y="188"/>
                    <a:pt x="501" y="188"/>
                  </a:cubicBezTo>
                  <a:close/>
                  <a:moveTo>
                    <a:pt x="502" y="1"/>
                  </a:moveTo>
                  <a:cubicBezTo>
                    <a:pt x="346" y="1"/>
                    <a:pt x="217" y="26"/>
                    <a:pt x="134" y="88"/>
                  </a:cubicBezTo>
                  <a:cubicBezTo>
                    <a:pt x="67" y="154"/>
                    <a:pt x="0" y="254"/>
                    <a:pt x="0" y="355"/>
                  </a:cubicBezTo>
                  <a:cubicBezTo>
                    <a:pt x="0" y="488"/>
                    <a:pt x="100" y="655"/>
                    <a:pt x="201" y="721"/>
                  </a:cubicBezTo>
                  <a:cubicBezTo>
                    <a:pt x="365" y="804"/>
                    <a:pt x="530" y="864"/>
                    <a:pt x="695" y="864"/>
                  </a:cubicBezTo>
                  <a:cubicBezTo>
                    <a:pt x="730" y="864"/>
                    <a:pt x="766" y="861"/>
                    <a:pt x="801" y="855"/>
                  </a:cubicBezTo>
                  <a:cubicBezTo>
                    <a:pt x="1268" y="855"/>
                    <a:pt x="1768" y="755"/>
                    <a:pt x="2202" y="588"/>
                  </a:cubicBezTo>
                  <a:cubicBezTo>
                    <a:pt x="2235" y="588"/>
                    <a:pt x="2269" y="555"/>
                    <a:pt x="2269" y="521"/>
                  </a:cubicBezTo>
                  <a:cubicBezTo>
                    <a:pt x="2269" y="488"/>
                    <a:pt x="2235" y="455"/>
                    <a:pt x="2202" y="421"/>
                  </a:cubicBezTo>
                  <a:cubicBezTo>
                    <a:pt x="2070" y="368"/>
                    <a:pt x="1098" y="1"/>
                    <a:pt x="502" y="1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6" name="Google Shape;986;p40"/>
            <p:cNvSpPr/>
            <p:nvPr/>
          </p:nvSpPr>
          <p:spPr>
            <a:xfrm>
              <a:off x="2704600" y="4194800"/>
              <a:ext cx="37550" cy="37875"/>
            </a:xfrm>
            <a:custGeom>
              <a:avLst/>
              <a:gdLst/>
              <a:ahLst/>
              <a:cxnLst/>
              <a:rect l="l" t="t" r="r" b="b"/>
              <a:pathLst>
                <a:path w="1502" h="1515" extrusionOk="0">
                  <a:moveTo>
                    <a:pt x="418" y="155"/>
                  </a:moveTo>
                  <a:cubicBezTo>
                    <a:pt x="434" y="155"/>
                    <a:pt x="451" y="163"/>
                    <a:pt x="468" y="180"/>
                  </a:cubicBezTo>
                  <a:cubicBezTo>
                    <a:pt x="534" y="180"/>
                    <a:pt x="634" y="180"/>
                    <a:pt x="701" y="213"/>
                  </a:cubicBezTo>
                  <a:cubicBezTo>
                    <a:pt x="1001" y="513"/>
                    <a:pt x="1235" y="880"/>
                    <a:pt x="1302" y="1281"/>
                  </a:cubicBezTo>
                  <a:cubicBezTo>
                    <a:pt x="835" y="1080"/>
                    <a:pt x="201" y="547"/>
                    <a:pt x="201" y="280"/>
                  </a:cubicBezTo>
                  <a:cubicBezTo>
                    <a:pt x="201" y="246"/>
                    <a:pt x="201" y="213"/>
                    <a:pt x="368" y="180"/>
                  </a:cubicBezTo>
                  <a:cubicBezTo>
                    <a:pt x="384" y="163"/>
                    <a:pt x="401" y="155"/>
                    <a:pt x="418" y="155"/>
                  </a:cubicBezTo>
                  <a:close/>
                  <a:moveTo>
                    <a:pt x="459" y="0"/>
                  </a:moveTo>
                  <a:cubicBezTo>
                    <a:pt x="418" y="0"/>
                    <a:pt x="376" y="5"/>
                    <a:pt x="334" y="13"/>
                  </a:cubicBezTo>
                  <a:cubicBezTo>
                    <a:pt x="101" y="80"/>
                    <a:pt x="34" y="180"/>
                    <a:pt x="34" y="280"/>
                  </a:cubicBezTo>
                  <a:cubicBezTo>
                    <a:pt x="1" y="713"/>
                    <a:pt x="935" y="1381"/>
                    <a:pt x="1402" y="1514"/>
                  </a:cubicBezTo>
                  <a:lnTo>
                    <a:pt x="1468" y="1514"/>
                  </a:lnTo>
                  <a:cubicBezTo>
                    <a:pt x="1502" y="1481"/>
                    <a:pt x="1502" y="1447"/>
                    <a:pt x="1502" y="1414"/>
                  </a:cubicBezTo>
                  <a:cubicBezTo>
                    <a:pt x="1502" y="1381"/>
                    <a:pt x="1302" y="413"/>
                    <a:pt x="801" y="113"/>
                  </a:cubicBezTo>
                  <a:cubicBezTo>
                    <a:pt x="701" y="38"/>
                    <a:pt x="582" y="0"/>
                    <a:pt x="459" y="0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7" name="Google Shape;987;p40"/>
            <p:cNvSpPr/>
            <p:nvPr/>
          </p:nvSpPr>
          <p:spPr>
            <a:xfrm>
              <a:off x="2108350" y="1580125"/>
              <a:ext cx="1704575" cy="1390525"/>
            </a:xfrm>
            <a:custGeom>
              <a:avLst/>
              <a:gdLst/>
              <a:ahLst/>
              <a:cxnLst/>
              <a:rect l="l" t="t" r="r" b="b"/>
              <a:pathLst>
                <a:path w="68183" h="55621" extrusionOk="0">
                  <a:moveTo>
                    <a:pt x="34331" y="1"/>
                  </a:moveTo>
                  <a:cubicBezTo>
                    <a:pt x="26525" y="1"/>
                    <a:pt x="18948" y="3296"/>
                    <a:pt x="13610" y="9265"/>
                  </a:cubicBezTo>
                  <a:cubicBezTo>
                    <a:pt x="6838" y="16804"/>
                    <a:pt x="4737" y="27445"/>
                    <a:pt x="8106" y="37018"/>
                  </a:cubicBezTo>
                  <a:lnTo>
                    <a:pt x="0" y="45658"/>
                  </a:lnTo>
                  <a:lnTo>
                    <a:pt x="12276" y="44690"/>
                  </a:lnTo>
                  <a:cubicBezTo>
                    <a:pt x="17860" y="52014"/>
                    <a:pt x="26115" y="55620"/>
                    <a:pt x="34351" y="55620"/>
                  </a:cubicBezTo>
                  <a:cubicBezTo>
                    <a:pt x="43334" y="55620"/>
                    <a:pt x="52294" y="51329"/>
                    <a:pt x="57741" y="42889"/>
                  </a:cubicBezTo>
                  <a:cubicBezTo>
                    <a:pt x="68182" y="26711"/>
                    <a:pt x="59376" y="5062"/>
                    <a:pt x="40629" y="726"/>
                  </a:cubicBezTo>
                  <a:cubicBezTo>
                    <a:pt x="38539" y="238"/>
                    <a:pt x="36427" y="1"/>
                    <a:pt x="34331" y="1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8" name="Google Shape;988;p40"/>
            <p:cNvSpPr/>
            <p:nvPr/>
          </p:nvSpPr>
          <p:spPr>
            <a:xfrm>
              <a:off x="2191725" y="1614100"/>
              <a:ext cx="1516125" cy="1322650"/>
            </a:xfrm>
            <a:custGeom>
              <a:avLst/>
              <a:gdLst/>
              <a:ahLst/>
              <a:cxnLst/>
              <a:rect l="l" t="t" r="r" b="b"/>
              <a:pathLst>
                <a:path w="60645" h="52906" extrusionOk="0">
                  <a:moveTo>
                    <a:pt x="30990" y="134"/>
                  </a:moveTo>
                  <a:cubicBezTo>
                    <a:pt x="32991" y="134"/>
                    <a:pt x="34993" y="334"/>
                    <a:pt x="36961" y="801"/>
                  </a:cubicBezTo>
                  <a:cubicBezTo>
                    <a:pt x="50003" y="3836"/>
                    <a:pt x="58710" y="16145"/>
                    <a:pt x="57175" y="29421"/>
                  </a:cubicBezTo>
                  <a:cubicBezTo>
                    <a:pt x="55674" y="42731"/>
                    <a:pt x="44433" y="52772"/>
                    <a:pt x="31056" y="52805"/>
                  </a:cubicBezTo>
                  <a:cubicBezTo>
                    <a:pt x="22817" y="52805"/>
                    <a:pt x="15078" y="48969"/>
                    <a:pt x="10108" y="42464"/>
                  </a:cubicBezTo>
                  <a:lnTo>
                    <a:pt x="9641" y="41830"/>
                  </a:lnTo>
                  <a:cubicBezTo>
                    <a:pt x="9608" y="41830"/>
                    <a:pt x="9608" y="41797"/>
                    <a:pt x="9574" y="41797"/>
                  </a:cubicBezTo>
                  <a:lnTo>
                    <a:pt x="9574" y="41830"/>
                  </a:lnTo>
                  <a:lnTo>
                    <a:pt x="368" y="42531"/>
                  </a:lnTo>
                  <a:lnTo>
                    <a:pt x="6472" y="36060"/>
                  </a:lnTo>
                  <a:cubicBezTo>
                    <a:pt x="6472" y="36026"/>
                    <a:pt x="6472" y="36026"/>
                    <a:pt x="6472" y="35993"/>
                  </a:cubicBezTo>
                  <a:lnTo>
                    <a:pt x="6172" y="35192"/>
                  </a:lnTo>
                  <a:cubicBezTo>
                    <a:pt x="168" y="18080"/>
                    <a:pt x="12843" y="134"/>
                    <a:pt x="30990" y="134"/>
                  </a:cubicBezTo>
                  <a:close/>
                  <a:moveTo>
                    <a:pt x="30990" y="0"/>
                  </a:moveTo>
                  <a:cubicBezTo>
                    <a:pt x="12777" y="0"/>
                    <a:pt x="1" y="18013"/>
                    <a:pt x="6072" y="35226"/>
                  </a:cubicBezTo>
                  <a:lnTo>
                    <a:pt x="6339" y="35993"/>
                  </a:lnTo>
                  <a:lnTo>
                    <a:pt x="168" y="42564"/>
                  </a:lnTo>
                  <a:cubicBezTo>
                    <a:pt x="134" y="42564"/>
                    <a:pt x="134" y="42598"/>
                    <a:pt x="168" y="42631"/>
                  </a:cubicBezTo>
                  <a:cubicBezTo>
                    <a:pt x="168" y="42631"/>
                    <a:pt x="201" y="42664"/>
                    <a:pt x="201" y="42664"/>
                  </a:cubicBezTo>
                  <a:lnTo>
                    <a:pt x="9574" y="41930"/>
                  </a:lnTo>
                  <a:lnTo>
                    <a:pt x="10008" y="42531"/>
                  </a:lnTo>
                  <a:cubicBezTo>
                    <a:pt x="15012" y="49069"/>
                    <a:pt x="22784" y="52905"/>
                    <a:pt x="31056" y="52905"/>
                  </a:cubicBezTo>
                  <a:cubicBezTo>
                    <a:pt x="31081" y="52905"/>
                    <a:pt x="31105" y="52905"/>
                    <a:pt x="31129" y="52905"/>
                  </a:cubicBezTo>
                  <a:cubicBezTo>
                    <a:pt x="43407" y="52905"/>
                    <a:pt x="54078" y="44409"/>
                    <a:pt x="56808" y="32424"/>
                  </a:cubicBezTo>
                  <a:cubicBezTo>
                    <a:pt x="60644" y="15845"/>
                    <a:pt x="48035" y="0"/>
                    <a:pt x="309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9" name="Google Shape;989;p40"/>
            <p:cNvSpPr/>
            <p:nvPr/>
          </p:nvSpPr>
          <p:spPr>
            <a:xfrm flipH="1">
              <a:off x="2524475" y="1881775"/>
              <a:ext cx="883150" cy="818550"/>
            </a:xfrm>
            <a:custGeom>
              <a:avLst/>
              <a:gdLst/>
              <a:ahLst/>
              <a:cxnLst/>
              <a:rect l="l" t="t" r="r" b="b"/>
              <a:pathLst>
                <a:path w="35326" h="32742" extrusionOk="0">
                  <a:moveTo>
                    <a:pt x="19674" y="11501"/>
                  </a:moveTo>
                  <a:cubicBezTo>
                    <a:pt x="20088" y="11501"/>
                    <a:pt x="20503" y="11547"/>
                    <a:pt x="20915" y="11643"/>
                  </a:cubicBezTo>
                  <a:cubicBezTo>
                    <a:pt x="21382" y="11743"/>
                    <a:pt x="21816" y="11910"/>
                    <a:pt x="22283" y="12076"/>
                  </a:cubicBezTo>
                  <a:lnTo>
                    <a:pt x="20448" y="16246"/>
                  </a:lnTo>
                  <a:cubicBezTo>
                    <a:pt x="19502" y="18474"/>
                    <a:pt x="17048" y="20674"/>
                    <a:pt x="15027" y="20674"/>
                  </a:cubicBezTo>
                  <a:cubicBezTo>
                    <a:pt x="14840" y="20674"/>
                    <a:pt x="14656" y="20656"/>
                    <a:pt x="14477" y="20616"/>
                  </a:cubicBezTo>
                  <a:cubicBezTo>
                    <a:pt x="12576" y="20182"/>
                    <a:pt x="12676" y="18448"/>
                    <a:pt x="12876" y="17447"/>
                  </a:cubicBezTo>
                  <a:cubicBezTo>
                    <a:pt x="13698" y="13983"/>
                    <a:pt x="16639" y="11501"/>
                    <a:pt x="19674" y="11501"/>
                  </a:cubicBezTo>
                  <a:close/>
                  <a:moveTo>
                    <a:pt x="18955" y="1"/>
                  </a:moveTo>
                  <a:cubicBezTo>
                    <a:pt x="10925" y="1"/>
                    <a:pt x="3974" y="5630"/>
                    <a:pt x="1969" y="14311"/>
                  </a:cubicBezTo>
                  <a:cubicBezTo>
                    <a:pt x="0" y="22751"/>
                    <a:pt x="4537" y="30256"/>
                    <a:pt x="12743" y="32157"/>
                  </a:cubicBezTo>
                  <a:cubicBezTo>
                    <a:pt x="14415" y="32550"/>
                    <a:pt x="15929" y="32741"/>
                    <a:pt x="17376" y="32741"/>
                  </a:cubicBezTo>
                  <a:cubicBezTo>
                    <a:pt x="18759" y="32741"/>
                    <a:pt x="20079" y="32566"/>
                    <a:pt x="21416" y="32224"/>
                  </a:cubicBezTo>
                  <a:cubicBezTo>
                    <a:pt x="21783" y="32124"/>
                    <a:pt x="22016" y="31757"/>
                    <a:pt x="21949" y="31390"/>
                  </a:cubicBezTo>
                  <a:lnTo>
                    <a:pt x="21683" y="29322"/>
                  </a:lnTo>
                  <a:cubicBezTo>
                    <a:pt x="21649" y="29089"/>
                    <a:pt x="21549" y="28922"/>
                    <a:pt x="21349" y="28788"/>
                  </a:cubicBezTo>
                  <a:cubicBezTo>
                    <a:pt x="21224" y="28713"/>
                    <a:pt x="21061" y="28676"/>
                    <a:pt x="20903" y="28676"/>
                  </a:cubicBezTo>
                  <a:cubicBezTo>
                    <a:pt x="20851" y="28676"/>
                    <a:pt x="20799" y="28680"/>
                    <a:pt x="20749" y="28688"/>
                  </a:cubicBezTo>
                  <a:cubicBezTo>
                    <a:pt x="19648" y="28972"/>
                    <a:pt x="18530" y="29114"/>
                    <a:pt x="17413" y="29114"/>
                  </a:cubicBezTo>
                  <a:cubicBezTo>
                    <a:pt x="16295" y="29114"/>
                    <a:pt x="15178" y="28972"/>
                    <a:pt x="14077" y="28688"/>
                  </a:cubicBezTo>
                  <a:cubicBezTo>
                    <a:pt x="7706" y="27221"/>
                    <a:pt x="4437" y="21717"/>
                    <a:pt x="6005" y="14978"/>
                  </a:cubicBezTo>
                  <a:cubicBezTo>
                    <a:pt x="7615" y="7961"/>
                    <a:pt x="12796" y="3523"/>
                    <a:pt x="18876" y="3523"/>
                  </a:cubicBezTo>
                  <a:cubicBezTo>
                    <a:pt x="19848" y="3523"/>
                    <a:pt x="20842" y="3636"/>
                    <a:pt x="21849" y="3871"/>
                  </a:cubicBezTo>
                  <a:cubicBezTo>
                    <a:pt x="28020" y="5305"/>
                    <a:pt x="30956" y="10108"/>
                    <a:pt x="29488" y="16513"/>
                  </a:cubicBezTo>
                  <a:cubicBezTo>
                    <a:pt x="28821" y="19315"/>
                    <a:pt x="27520" y="21483"/>
                    <a:pt x="25819" y="22517"/>
                  </a:cubicBezTo>
                  <a:cubicBezTo>
                    <a:pt x="25354" y="22853"/>
                    <a:pt x="24788" y="23029"/>
                    <a:pt x="24216" y="23029"/>
                  </a:cubicBezTo>
                  <a:cubicBezTo>
                    <a:pt x="24049" y="23029"/>
                    <a:pt x="23883" y="23014"/>
                    <a:pt x="23717" y="22984"/>
                  </a:cubicBezTo>
                  <a:cubicBezTo>
                    <a:pt x="23484" y="22951"/>
                    <a:pt x="23284" y="22784"/>
                    <a:pt x="23217" y="22584"/>
                  </a:cubicBezTo>
                  <a:cubicBezTo>
                    <a:pt x="23017" y="22217"/>
                    <a:pt x="22883" y="21216"/>
                    <a:pt x="24051" y="18714"/>
                  </a:cubicBezTo>
                  <a:lnTo>
                    <a:pt x="27353" y="11009"/>
                  </a:lnTo>
                  <a:cubicBezTo>
                    <a:pt x="27487" y="10709"/>
                    <a:pt x="27387" y="10342"/>
                    <a:pt x="27153" y="10142"/>
                  </a:cubicBezTo>
                  <a:cubicBezTo>
                    <a:pt x="25685" y="9074"/>
                    <a:pt x="24051" y="8340"/>
                    <a:pt x="22316" y="7973"/>
                  </a:cubicBezTo>
                  <a:cubicBezTo>
                    <a:pt x="21443" y="7772"/>
                    <a:pt x="20570" y="7675"/>
                    <a:pt x="19710" y="7675"/>
                  </a:cubicBezTo>
                  <a:cubicBezTo>
                    <a:pt x="14460" y="7675"/>
                    <a:pt x="9706" y="11282"/>
                    <a:pt x="8473" y="16613"/>
                  </a:cubicBezTo>
                  <a:cubicBezTo>
                    <a:pt x="7539" y="20749"/>
                    <a:pt x="9807" y="23551"/>
                    <a:pt x="12543" y="24185"/>
                  </a:cubicBezTo>
                  <a:cubicBezTo>
                    <a:pt x="13151" y="24344"/>
                    <a:pt x="13768" y="24421"/>
                    <a:pt x="14380" y="24421"/>
                  </a:cubicBezTo>
                  <a:cubicBezTo>
                    <a:pt x="16086" y="24421"/>
                    <a:pt x="17755" y="23822"/>
                    <a:pt x="19081" y="22717"/>
                  </a:cubicBezTo>
                  <a:cubicBezTo>
                    <a:pt x="19147" y="24552"/>
                    <a:pt x="20448" y="26086"/>
                    <a:pt x="22250" y="26453"/>
                  </a:cubicBezTo>
                  <a:cubicBezTo>
                    <a:pt x="22782" y="26574"/>
                    <a:pt x="23329" y="26635"/>
                    <a:pt x="23883" y="26635"/>
                  </a:cubicBezTo>
                  <a:cubicBezTo>
                    <a:pt x="27771" y="26635"/>
                    <a:pt x="31973" y="23629"/>
                    <a:pt x="33491" y="17147"/>
                  </a:cubicBezTo>
                  <a:cubicBezTo>
                    <a:pt x="35326" y="9174"/>
                    <a:pt x="31023" y="2303"/>
                    <a:pt x="22984" y="468"/>
                  </a:cubicBezTo>
                  <a:cubicBezTo>
                    <a:pt x="21623" y="153"/>
                    <a:pt x="20275" y="1"/>
                    <a:pt x="1895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0" name="Google Shape;990;p40"/>
            <p:cNvSpPr/>
            <p:nvPr/>
          </p:nvSpPr>
          <p:spPr>
            <a:xfrm>
              <a:off x="3535200" y="2655675"/>
              <a:ext cx="98425" cy="96400"/>
            </a:xfrm>
            <a:custGeom>
              <a:avLst/>
              <a:gdLst/>
              <a:ahLst/>
              <a:cxnLst/>
              <a:rect l="l" t="t" r="r" b="b"/>
              <a:pathLst>
                <a:path w="3937" h="3856" extrusionOk="0">
                  <a:moveTo>
                    <a:pt x="0" y="1"/>
                  </a:moveTo>
                  <a:lnTo>
                    <a:pt x="667" y="3603"/>
                  </a:lnTo>
                  <a:cubicBezTo>
                    <a:pt x="667" y="3603"/>
                    <a:pt x="1414" y="3856"/>
                    <a:pt x="2253" y="3856"/>
                  </a:cubicBezTo>
                  <a:cubicBezTo>
                    <a:pt x="2844" y="3856"/>
                    <a:pt x="3481" y="3730"/>
                    <a:pt x="3936" y="3303"/>
                  </a:cubicBezTo>
                  <a:lnTo>
                    <a:pt x="3136" y="180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8B7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1" name="Google Shape;991;p40"/>
            <p:cNvSpPr/>
            <p:nvPr/>
          </p:nvSpPr>
          <p:spPr>
            <a:xfrm>
              <a:off x="3460150" y="2655675"/>
              <a:ext cx="91750" cy="90100"/>
            </a:xfrm>
            <a:custGeom>
              <a:avLst/>
              <a:gdLst/>
              <a:ahLst/>
              <a:cxnLst/>
              <a:rect l="l" t="t" r="r" b="b"/>
              <a:pathLst>
                <a:path w="3670" h="3604" extrusionOk="0">
                  <a:moveTo>
                    <a:pt x="3002" y="1"/>
                  </a:moveTo>
                  <a:lnTo>
                    <a:pt x="0" y="468"/>
                  </a:lnTo>
                  <a:lnTo>
                    <a:pt x="734" y="3436"/>
                  </a:lnTo>
                  <a:lnTo>
                    <a:pt x="3669" y="3603"/>
                  </a:lnTo>
                  <a:lnTo>
                    <a:pt x="3002" y="1"/>
                  </a:lnTo>
                  <a:close/>
                </a:path>
              </a:pathLst>
            </a:custGeom>
            <a:solidFill>
              <a:srgbClr val="FF8B7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2" name="Google Shape;992;p40"/>
            <p:cNvSpPr/>
            <p:nvPr/>
          </p:nvSpPr>
          <p:spPr>
            <a:xfrm>
              <a:off x="3651950" y="1622425"/>
              <a:ext cx="15875" cy="10075"/>
            </a:xfrm>
            <a:custGeom>
              <a:avLst/>
              <a:gdLst/>
              <a:ahLst/>
              <a:cxnLst/>
              <a:rect l="l" t="t" r="r" b="b"/>
              <a:pathLst>
                <a:path w="635" h="403" extrusionOk="0">
                  <a:moveTo>
                    <a:pt x="0" y="1"/>
                  </a:moveTo>
                  <a:cubicBezTo>
                    <a:pt x="0" y="1"/>
                    <a:pt x="179" y="403"/>
                    <a:pt x="445" y="403"/>
                  </a:cubicBezTo>
                  <a:cubicBezTo>
                    <a:pt x="504" y="403"/>
                    <a:pt x="567" y="383"/>
                    <a:pt x="634" y="33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3" name="Google Shape;993;p40"/>
            <p:cNvSpPr/>
            <p:nvPr/>
          </p:nvSpPr>
          <p:spPr>
            <a:xfrm>
              <a:off x="3485150" y="1372475"/>
              <a:ext cx="434500" cy="216650"/>
            </a:xfrm>
            <a:custGeom>
              <a:avLst/>
              <a:gdLst/>
              <a:ahLst/>
              <a:cxnLst/>
              <a:rect l="l" t="t" r="r" b="b"/>
              <a:pathLst>
                <a:path w="17380" h="8666" extrusionOk="0">
                  <a:moveTo>
                    <a:pt x="8937" y="0"/>
                  </a:moveTo>
                  <a:cubicBezTo>
                    <a:pt x="7233" y="0"/>
                    <a:pt x="6472" y="2327"/>
                    <a:pt x="6472" y="2327"/>
                  </a:cubicBezTo>
                  <a:cubicBezTo>
                    <a:pt x="6472" y="2327"/>
                    <a:pt x="5991" y="529"/>
                    <a:pt x="3926" y="529"/>
                  </a:cubicBezTo>
                  <a:cubicBezTo>
                    <a:pt x="3621" y="529"/>
                    <a:pt x="3281" y="569"/>
                    <a:pt x="2903" y="659"/>
                  </a:cubicBezTo>
                  <a:cubicBezTo>
                    <a:pt x="1" y="1326"/>
                    <a:pt x="2836" y="3828"/>
                    <a:pt x="2836" y="3828"/>
                  </a:cubicBezTo>
                  <a:cubicBezTo>
                    <a:pt x="2563" y="3656"/>
                    <a:pt x="2191" y="3570"/>
                    <a:pt x="1819" y="3570"/>
                  </a:cubicBezTo>
                  <a:cubicBezTo>
                    <a:pt x="965" y="3570"/>
                    <a:pt x="109" y="4023"/>
                    <a:pt x="435" y="4929"/>
                  </a:cubicBezTo>
                  <a:cubicBezTo>
                    <a:pt x="754" y="5819"/>
                    <a:pt x="1729" y="5959"/>
                    <a:pt x="2314" y="5959"/>
                  </a:cubicBezTo>
                  <a:cubicBezTo>
                    <a:pt x="2583" y="5959"/>
                    <a:pt x="2770" y="5929"/>
                    <a:pt x="2770" y="5929"/>
                  </a:cubicBezTo>
                  <a:cubicBezTo>
                    <a:pt x="3482" y="7012"/>
                    <a:pt x="4632" y="7322"/>
                    <a:pt x="5716" y="7322"/>
                  </a:cubicBezTo>
                  <a:cubicBezTo>
                    <a:pt x="7171" y="7322"/>
                    <a:pt x="8507" y="6763"/>
                    <a:pt x="8507" y="6763"/>
                  </a:cubicBezTo>
                  <a:cubicBezTo>
                    <a:pt x="8707" y="7764"/>
                    <a:pt x="10008" y="8565"/>
                    <a:pt x="11776" y="8665"/>
                  </a:cubicBezTo>
                  <a:cubicBezTo>
                    <a:pt x="11776" y="8665"/>
                    <a:pt x="11782" y="8665"/>
                    <a:pt x="11793" y="8665"/>
                  </a:cubicBezTo>
                  <a:cubicBezTo>
                    <a:pt x="11935" y="8665"/>
                    <a:pt x="12951" y="8580"/>
                    <a:pt x="15078" y="6330"/>
                  </a:cubicBezTo>
                  <a:cubicBezTo>
                    <a:pt x="17380" y="3895"/>
                    <a:pt x="11209" y="3428"/>
                    <a:pt x="11209" y="3428"/>
                  </a:cubicBezTo>
                  <a:cubicBezTo>
                    <a:pt x="11209" y="3428"/>
                    <a:pt x="12810" y="1927"/>
                    <a:pt x="10208" y="392"/>
                  </a:cubicBezTo>
                  <a:cubicBezTo>
                    <a:pt x="9737" y="114"/>
                    <a:pt x="9314" y="0"/>
                    <a:pt x="8937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4" name="Google Shape;994;p40"/>
            <p:cNvSpPr/>
            <p:nvPr/>
          </p:nvSpPr>
          <p:spPr>
            <a:xfrm>
              <a:off x="3607225" y="1865575"/>
              <a:ext cx="125625" cy="57800"/>
            </a:xfrm>
            <a:custGeom>
              <a:avLst/>
              <a:gdLst/>
              <a:ahLst/>
              <a:cxnLst/>
              <a:rect l="l" t="t" r="r" b="b"/>
              <a:pathLst>
                <a:path w="5025" h="2312" extrusionOk="0">
                  <a:moveTo>
                    <a:pt x="803" y="0"/>
                  </a:moveTo>
                  <a:cubicBezTo>
                    <a:pt x="783" y="0"/>
                    <a:pt x="768" y="5"/>
                    <a:pt x="755" y="15"/>
                  </a:cubicBezTo>
                  <a:cubicBezTo>
                    <a:pt x="488" y="282"/>
                    <a:pt x="288" y="582"/>
                    <a:pt x="121" y="883"/>
                  </a:cubicBezTo>
                  <a:cubicBezTo>
                    <a:pt x="1" y="1516"/>
                    <a:pt x="3557" y="2312"/>
                    <a:pt x="4515" y="2312"/>
                  </a:cubicBezTo>
                  <a:cubicBezTo>
                    <a:pt x="4617" y="2312"/>
                    <a:pt x="4689" y="2303"/>
                    <a:pt x="4725" y="2284"/>
                  </a:cubicBezTo>
                  <a:cubicBezTo>
                    <a:pt x="4858" y="2183"/>
                    <a:pt x="5025" y="983"/>
                    <a:pt x="4658" y="949"/>
                  </a:cubicBezTo>
                  <a:cubicBezTo>
                    <a:pt x="1822" y="703"/>
                    <a:pt x="1037" y="0"/>
                    <a:pt x="803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5" name="Google Shape;995;p40"/>
            <p:cNvSpPr/>
            <p:nvPr/>
          </p:nvSpPr>
          <p:spPr>
            <a:xfrm>
              <a:off x="4113100" y="2127800"/>
              <a:ext cx="356125" cy="467025"/>
            </a:xfrm>
            <a:custGeom>
              <a:avLst/>
              <a:gdLst/>
              <a:ahLst/>
              <a:cxnLst/>
              <a:rect l="l" t="t" r="r" b="b"/>
              <a:pathLst>
                <a:path w="14245" h="18681" extrusionOk="0">
                  <a:moveTo>
                    <a:pt x="7273" y="0"/>
                  </a:moveTo>
                  <a:cubicBezTo>
                    <a:pt x="3570" y="0"/>
                    <a:pt x="535" y="2802"/>
                    <a:pt x="268" y="6472"/>
                  </a:cubicBezTo>
                  <a:cubicBezTo>
                    <a:pt x="1" y="10141"/>
                    <a:pt x="2636" y="13377"/>
                    <a:pt x="6272" y="13877"/>
                  </a:cubicBezTo>
                  <a:cubicBezTo>
                    <a:pt x="6305" y="15645"/>
                    <a:pt x="5705" y="17346"/>
                    <a:pt x="4537" y="18680"/>
                  </a:cubicBezTo>
                  <a:cubicBezTo>
                    <a:pt x="4537" y="18680"/>
                    <a:pt x="14244" y="16279"/>
                    <a:pt x="14244" y="6972"/>
                  </a:cubicBezTo>
                  <a:cubicBezTo>
                    <a:pt x="14244" y="3136"/>
                    <a:pt x="11109" y="0"/>
                    <a:pt x="7273" y="0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6" name="Google Shape;996;p40"/>
            <p:cNvSpPr/>
            <p:nvPr/>
          </p:nvSpPr>
          <p:spPr>
            <a:xfrm>
              <a:off x="4505900" y="2127800"/>
              <a:ext cx="356100" cy="467025"/>
            </a:xfrm>
            <a:custGeom>
              <a:avLst/>
              <a:gdLst/>
              <a:ahLst/>
              <a:cxnLst/>
              <a:rect l="l" t="t" r="r" b="b"/>
              <a:pathLst>
                <a:path w="14244" h="18681" extrusionOk="0">
                  <a:moveTo>
                    <a:pt x="7300" y="0"/>
                  </a:moveTo>
                  <a:cubicBezTo>
                    <a:pt x="7279" y="0"/>
                    <a:pt x="7259" y="0"/>
                    <a:pt x="7239" y="0"/>
                  </a:cubicBezTo>
                  <a:cubicBezTo>
                    <a:pt x="3569" y="0"/>
                    <a:pt x="534" y="2802"/>
                    <a:pt x="267" y="6472"/>
                  </a:cubicBezTo>
                  <a:cubicBezTo>
                    <a:pt x="0" y="10141"/>
                    <a:pt x="2635" y="13377"/>
                    <a:pt x="6271" y="13877"/>
                  </a:cubicBezTo>
                  <a:cubicBezTo>
                    <a:pt x="6305" y="15645"/>
                    <a:pt x="5704" y="17346"/>
                    <a:pt x="4570" y="18680"/>
                  </a:cubicBezTo>
                  <a:cubicBezTo>
                    <a:pt x="4570" y="18680"/>
                    <a:pt x="14244" y="16279"/>
                    <a:pt x="14244" y="6972"/>
                  </a:cubicBezTo>
                  <a:cubicBezTo>
                    <a:pt x="14244" y="3123"/>
                    <a:pt x="11141" y="0"/>
                    <a:pt x="7300" y="0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" name="Google Shape;1001;p41"/>
          <p:cNvSpPr txBox="1">
            <a:spLocks noGrp="1"/>
          </p:cNvSpPr>
          <p:nvPr>
            <p:ph type="title"/>
          </p:nvPr>
        </p:nvSpPr>
        <p:spPr>
          <a:xfrm>
            <a:off x="2185650" y="521225"/>
            <a:ext cx="4772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About us </a:t>
            </a:r>
            <a:endParaRPr dirty="0"/>
          </a:p>
        </p:txBody>
      </p:sp>
      <p:grpSp>
        <p:nvGrpSpPr>
          <p:cNvPr id="1002" name="Google Shape;1002;p41"/>
          <p:cNvGrpSpPr/>
          <p:nvPr/>
        </p:nvGrpSpPr>
        <p:grpSpPr>
          <a:xfrm>
            <a:off x="1368997" y="2420422"/>
            <a:ext cx="6406008" cy="532328"/>
            <a:chOff x="1368997" y="2608994"/>
            <a:chExt cx="6406008" cy="532328"/>
          </a:xfrm>
        </p:grpSpPr>
        <p:cxnSp>
          <p:nvCxnSpPr>
            <p:cNvPr id="1003" name="Google Shape;1003;p41"/>
            <p:cNvCxnSpPr/>
            <p:nvPr/>
          </p:nvCxnSpPr>
          <p:spPr>
            <a:xfrm>
              <a:off x="7739164" y="2649415"/>
              <a:ext cx="0" cy="276300"/>
            </a:xfrm>
            <a:prstGeom prst="straightConnector1">
              <a:avLst/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004" name="Google Shape;1004;p41"/>
            <p:cNvSpPr/>
            <p:nvPr/>
          </p:nvSpPr>
          <p:spPr>
            <a:xfrm>
              <a:off x="7703605" y="2609083"/>
              <a:ext cx="71400" cy="71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005" name="Google Shape;1005;p41"/>
            <p:cNvGrpSpPr/>
            <p:nvPr/>
          </p:nvGrpSpPr>
          <p:grpSpPr>
            <a:xfrm>
              <a:off x="2883634" y="2824238"/>
              <a:ext cx="1539747" cy="317084"/>
              <a:chOff x="1381910" y="1194219"/>
              <a:chExt cx="588341" cy="121177"/>
            </a:xfrm>
          </p:grpSpPr>
          <p:grpSp>
            <p:nvGrpSpPr>
              <p:cNvPr id="1006" name="Google Shape;1006;p41"/>
              <p:cNvGrpSpPr/>
              <p:nvPr/>
            </p:nvGrpSpPr>
            <p:grpSpPr>
              <a:xfrm rot="10800000">
                <a:off x="1381910" y="1194319"/>
                <a:ext cx="27175" cy="121077"/>
                <a:chOff x="2070100" y="2563700"/>
                <a:chExt cx="92400" cy="411825"/>
              </a:xfrm>
            </p:grpSpPr>
            <p:cxnSp>
              <p:nvCxnSpPr>
                <p:cNvPr id="1007" name="Google Shape;1007;p41"/>
                <p:cNvCxnSpPr/>
                <p:nvPr/>
              </p:nvCxnSpPr>
              <p:spPr>
                <a:xfrm>
                  <a:off x="2116300" y="2616125"/>
                  <a:ext cx="0" cy="3594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sp>
              <p:nvSpPr>
                <p:cNvPr id="1008" name="Google Shape;1008;p41"/>
                <p:cNvSpPr/>
                <p:nvPr/>
              </p:nvSpPr>
              <p:spPr>
                <a:xfrm>
                  <a:off x="2070100" y="2563700"/>
                  <a:ext cx="92400" cy="924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1009" name="Google Shape;1009;p41"/>
              <p:cNvSpPr/>
              <p:nvPr/>
            </p:nvSpPr>
            <p:spPr>
              <a:xfrm>
                <a:off x="1394250" y="1194219"/>
                <a:ext cx="576000" cy="39300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010" name="Google Shape;1010;p41"/>
            <p:cNvGrpSpPr/>
            <p:nvPr/>
          </p:nvGrpSpPr>
          <p:grpSpPr>
            <a:xfrm>
              <a:off x="5893743" y="2824238"/>
              <a:ext cx="1844865" cy="317084"/>
              <a:chOff x="2532079" y="1194219"/>
              <a:chExt cx="704927" cy="121177"/>
            </a:xfrm>
          </p:grpSpPr>
          <p:grpSp>
            <p:nvGrpSpPr>
              <p:cNvPr id="1011" name="Google Shape;1011;p41"/>
              <p:cNvGrpSpPr/>
              <p:nvPr/>
            </p:nvGrpSpPr>
            <p:grpSpPr>
              <a:xfrm rot="10800000">
                <a:off x="2532079" y="1194319"/>
                <a:ext cx="27175" cy="121077"/>
                <a:chOff x="2070100" y="2563700"/>
                <a:chExt cx="92400" cy="411825"/>
              </a:xfrm>
            </p:grpSpPr>
            <p:cxnSp>
              <p:nvCxnSpPr>
                <p:cNvPr id="1012" name="Google Shape;1012;p41"/>
                <p:cNvCxnSpPr/>
                <p:nvPr/>
              </p:nvCxnSpPr>
              <p:spPr>
                <a:xfrm>
                  <a:off x="2116300" y="2616125"/>
                  <a:ext cx="0" cy="3594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FF409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sp>
              <p:nvSpPr>
                <p:cNvPr id="1013" name="Google Shape;1013;p41"/>
                <p:cNvSpPr/>
                <p:nvPr/>
              </p:nvSpPr>
              <p:spPr>
                <a:xfrm>
                  <a:off x="2070100" y="2563700"/>
                  <a:ext cx="92400" cy="92400"/>
                </a:xfrm>
                <a:prstGeom prst="ellipse">
                  <a:avLst/>
                </a:prstGeom>
                <a:solidFill>
                  <a:srgbClr val="FF409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1014" name="Google Shape;1014;p41"/>
              <p:cNvSpPr/>
              <p:nvPr/>
            </p:nvSpPr>
            <p:spPr>
              <a:xfrm>
                <a:off x="2546107" y="1194219"/>
                <a:ext cx="690900" cy="39300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015" name="Google Shape;1015;p41"/>
            <p:cNvGrpSpPr/>
            <p:nvPr/>
          </p:nvGrpSpPr>
          <p:grpSpPr>
            <a:xfrm>
              <a:off x="4391829" y="2608994"/>
              <a:ext cx="1538927" cy="317652"/>
              <a:chOff x="4808316" y="2800065"/>
              <a:chExt cx="1999386" cy="412910"/>
            </a:xfrm>
          </p:grpSpPr>
          <p:sp>
            <p:nvSpPr>
              <p:cNvPr id="1016" name="Google Shape;1016;p41"/>
              <p:cNvSpPr/>
              <p:nvPr/>
            </p:nvSpPr>
            <p:spPr>
              <a:xfrm>
                <a:off x="4849302" y="3079475"/>
                <a:ext cx="1958400" cy="133500"/>
              </a:xfrm>
              <a:prstGeom prst="rect">
                <a:avLst/>
              </a:prstGeom>
              <a:solidFill>
                <a:srgbClr val="FF4094"/>
              </a:solidFill>
              <a:ln w="9525" cap="flat" cmpd="sng">
                <a:solidFill>
                  <a:srgbClr val="FF409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017" name="Google Shape;1017;p41"/>
              <p:cNvGrpSpPr/>
              <p:nvPr/>
            </p:nvGrpSpPr>
            <p:grpSpPr>
              <a:xfrm>
                <a:off x="4808316" y="2800065"/>
                <a:ext cx="92400" cy="411825"/>
                <a:chOff x="845575" y="2563700"/>
                <a:chExt cx="92400" cy="411825"/>
              </a:xfrm>
            </p:grpSpPr>
            <p:cxnSp>
              <p:nvCxnSpPr>
                <p:cNvPr id="1018" name="Google Shape;1018;p41"/>
                <p:cNvCxnSpPr/>
                <p:nvPr/>
              </p:nvCxnSpPr>
              <p:spPr>
                <a:xfrm>
                  <a:off x="891775" y="2616125"/>
                  <a:ext cx="0" cy="3594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FF409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sp>
              <p:nvSpPr>
                <p:cNvPr id="1019" name="Google Shape;1019;p41"/>
                <p:cNvSpPr/>
                <p:nvPr/>
              </p:nvSpPr>
              <p:spPr>
                <a:xfrm>
                  <a:off x="845575" y="2563700"/>
                  <a:ext cx="92400" cy="92400"/>
                </a:xfrm>
                <a:prstGeom prst="ellipse">
                  <a:avLst/>
                </a:prstGeom>
                <a:solidFill>
                  <a:srgbClr val="FF409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020" name="Google Shape;1020;p41"/>
            <p:cNvGrpSpPr/>
            <p:nvPr/>
          </p:nvGrpSpPr>
          <p:grpSpPr>
            <a:xfrm>
              <a:off x="1368997" y="2609029"/>
              <a:ext cx="1547120" cy="318046"/>
              <a:chOff x="803163" y="1111974"/>
              <a:chExt cx="591158" cy="121545"/>
            </a:xfrm>
          </p:grpSpPr>
          <p:grpSp>
            <p:nvGrpSpPr>
              <p:cNvPr id="1021" name="Google Shape;1021;p41"/>
              <p:cNvGrpSpPr/>
              <p:nvPr/>
            </p:nvGrpSpPr>
            <p:grpSpPr>
              <a:xfrm>
                <a:off x="803163" y="1111974"/>
                <a:ext cx="27175" cy="121077"/>
                <a:chOff x="845575" y="2563700"/>
                <a:chExt cx="92400" cy="411825"/>
              </a:xfrm>
            </p:grpSpPr>
            <p:cxnSp>
              <p:nvCxnSpPr>
                <p:cNvPr id="1022" name="Google Shape;1022;p41"/>
                <p:cNvCxnSpPr/>
                <p:nvPr/>
              </p:nvCxnSpPr>
              <p:spPr>
                <a:xfrm>
                  <a:off x="891775" y="2616125"/>
                  <a:ext cx="0" cy="3594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FF4094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sp>
              <p:nvSpPr>
                <p:cNvPr id="1023" name="Google Shape;1023;p41"/>
                <p:cNvSpPr/>
                <p:nvPr/>
              </p:nvSpPr>
              <p:spPr>
                <a:xfrm>
                  <a:off x="845575" y="2563700"/>
                  <a:ext cx="92400" cy="92400"/>
                </a:xfrm>
                <a:prstGeom prst="ellipse">
                  <a:avLst/>
                </a:prstGeom>
                <a:solidFill>
                  <a:srgbClr val="FF409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1024" name="Google Shape;1024;p41"/>
              <p:cNvSpPr/>
              <p:nvPr/>
            </p:nvSpPr>
            <p:spPr>
              <a:xfrm>
                <a:off x="818321" y="1194219"/>
                <a:ext cx="576000" cy="39300"/>
              </a:xfrm>
              <a:prstGeom prst="rect">
                <a:avLst/>
              </a:prstGeom>
              <a:solidFill>
                <a:srgbClr val="FF4094"/>
              </a:solidFill>
              <a:ln w="9525" cap="flat" cmpd="sng">
                <a:solidFill>
                  <a:srgbClr val="FF409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026" name="Google Shape;1026;p41"/>
          <p:cNvSpPr txBox="1"/>
          <p:nvPr/>
        </p:nvSpPr>
        <p:spPr>
          <a:xfrm>
            <a:off x="720000" y="1499678"/>
            <a:ext cx="7662000" cy="65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Aft>
                <a:spcPts val="1600"/>
              </a:spcAft>
            </a:pPr>
            <a:r>
              <a:rPr lang="en-US" dirty="0" smtClean="0">
                <a:solidFill>
                  <a:srgbClr val="263238"/>
                </a:solidFill>
                <a:latin typeface="Manjari"/>
                <a:ea typeface="Manjari"/>
                <a:cs typeface="Manjari"/>
              </a:rPr>
              <a:t>Cairo </a:t>
            </a:r>
            <a:r>
              <a:rPr lang="en-US" dirty="0">
                <a:solidFill>
                  <a:srgbClr val="263238"/>
                </a:solidFill>
                <a:latin typeface="Manjari"/>
                <a:ea typeface="Manjari"/>
                <a:cs typeface="Manjari"/>
              </a:rPr>
              <a:t>International Fair is the most prominent international </a:t>
            </a:r>
            <a:r>
              <a:rPr lang="en-US" dirty="0" smtClean="0">
                <a:solidFill>
                  <a:srgbClr val="263238"/>
                </a:solidFill>
                <a:latin typeface="Manjari"/>
                <a:ea typeface="Manjari"/>
                <a:cs typeface="Manjari"/>
              </a:rPr>
              <a:t>annual event </a:t>
            </a:r>
            <a:r>
              <a:rPr lang="en-US" dirty="0">
                <a:solidFill>
                  <a:srgbClr val="263238"/>
                </a:solidFill>
                <a:latin typeface="Manjari"/>
                <a:ea typeface="Manjari"/>
                <a:cs typeface="Manjari"/>
              </a:rPr>
              <a:t>organized by Egypt Expo and Convention </a:t>
            </a:r>
            <a:r>
              <a:rPr lang="en-US" dirty="0" smtClean="0">
                <a:solidFill>
                  <a:srgbClr val="263238"/>
                </a:solidFill>
                <a:latin typeface="Manjari"/>
                <a:ea typeface="Manjari"/>
                <a:cs typeface="Manjari"/>
              </a:rPr>
              <a:t>Authority (EECA). </a:t>
            </a:r>
            <a:r>
              <a:rPr lang="en-US" dirty="0">
                <a:solidFill>
                  <a:srgbClr val="263238"/>
                </a:solidFill>
                <a:latin typeface="Manjari"/>
                <a:ea typeface="Manjari"/>
                <a:cs typeface="Manjari"/>
              </a:rPr>
              <a:t>It plays a major role in deepening the bonds of economic cooperation between Egypt and all the countries participating in the exhibition.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dirty="0">
              <a:solidFill>
                <a:srgbClr val="263238"/>
              </a:solidFill>
              <a:latin typeface="Manjari"/>
              <a:ea typeface="Manjari"/>
              <a:cs typeface="Manjari"/>
              <a:sym typeface="Manjari"/>
            </a:endParaRPr>
          </a:p>
        </p:txBody>
      </p:sp>
      <p:sp>
        <p:nvSpPr>
          <p:cNvPr id="36" name="Google Shape;1026;p41"/>
          <p:cNvSpPr txBox="1"/>
          <p:nvPr/>
        </p:nvSpPr>
        <p:spPr>
          <a:xfrm>
            <a:off x="762000" y="3028950"/>
            <a:ext cx="7662000" cy="65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Aft>
                <a:spcPts val="1600"/>
              </a:spcAft>
            </a:pPr>
            <a:r>
              <a:rPr lang="en-US" dirty="0" smtClean="0">
                <a:solidFill>
                  <a:srgbClr val="263238"/>
                </a:solidFill>
                <a:latin typeface="Manjari"/>
                <a:ea typeface="Manjari"/>
                <a:cs typeface="Manjari"/>
              </a:rPr>
              <a:t>The </a:t>
            </a:r>
            <a:r>
              <a:rPr lang="en-US" dirty="0">
                <a:solidFill>
                  <a:srgbClr val="263238"/>
                </a:solidFill>
                <a:latin typeface="Manjari"/>
                <a:ea typeface="Manjari"/>
                <a:cs typeface="Manjari"/>
              </a:rPr>
              <a:t>exhibition plays a significant role in supporting the Egyptian economy and opening new markets, not only to the Egyptian product, but to </a:t>
            </a:r>
            <a:r>
              <a:rPr lang="en-US" dirty="0" smtClean="0">
                <a:solidFill>
                  <a:srgbClr val="263238"/>
                </a:solidFill>
                <a:latin typeface="Manjari"/>
                <a:ea typeface="Manjari"/>
                <a:cs typeface="Manjari"/>
              </a:rPr>
              <a:t>products </a:t>
            </a:r>
            <a:r>
              <a:rPr lang="en-US" dirty="0">
                <a:solidFill>
                  <a:srgbClr val="263238"/>
                </a:solidFill>
                <a:latin typeface="Manjari"/>
                <a:ea typeface="Manjari"/>
                <a:cs typeface="Manjari"/>
              </a:rPr>
              <a:t>of all countries participating in the exhibition</a:t>
            </a:r>
            <a:r>
              <a:rPr lang="ar-SA" dirty="0">
                <a:solidFill>
                  <a:srgbClr val="263238"/>
                </a:solidFill>
                <a:latin typeface="Manjari"/>
                <a:ea typeface="Manjari"/>
                <a:cs typeface="Manjari"/>
              </a:rPr>
              <a:t>.</a:t>
            </a:r>
            <a:endParaRPr lang="en-US" dirty="0">
              <a:solidFill>
                <a:srgbClr val="263238"/>
              </a:solidFill>
              <a:latin typeface="Manjari"/>
              <a:ea typeface="Manjari"/>
              <a:cs typeface="Manjari"/>
            </a:endParaRPr>
          </a:p>
          <a:p>
            <a:pPr algn="just">
              <a:spcAft>
                <a:spcPts val="1600"/>
              </a:spcAft>
            </a:pPr>
            <a:endParaRPr lang="en-US" dirty="0">
              <a:solidFill>
                <a:srgbClr val="263238"/>
              </a:solidFill>
              <a:latin typeface="Manjari"/>
              <a:ea typeface="Manjari"/>
              <a:cs typeface="Manjari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5" name="Google Shape;1145;p45"/>
          <p:cNvPicPr preferRelativeResize="0"/>
          <p:nvPr/>
        </p:nvPicPr>
        <p:blipFill rotWithShape="1">
          <a:blip r:embed="rId3" cstate="email">
            <a:alphaModFix/>
          </a:blip>
          <a:srcRect/>
          <a:stretch/>
        </p:blipFill>
        <p:spPr>
          <a:xfrm>
            <a:off x="4093200" y="728750"/>
            <a:ext cx="4640476" cy="4640476"/>
          </a:xfrm>
          <a:prstGeom prst="rect">
            <a:avLst/>
          </a:prstGeom>
          <a:noFill/>
          <a:ln>
            <a:noFill/>
          </a:ln>
        </p:spPr>
      </p:pic>
      <p:sp>
        <p:nvSpPr>
          <p:cNvPr id="1146" name="Google Shape;1146;p45"/>
          <p:cNvSpPr txBox="1">
            <a:spLocks noGrp="1"/>
          </p:cNvSpPr>
          <p:nvPr>
            <p:ph type="title"/>
          </p:nvPr>
        </p:nvSpPr>
        <p:spPr>
          <a:xfrm>
            <a:off x="609600" y="2122050"/>
            <a:ext cx="3886200" cy="113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dirty="0" smtClean="0"/>
              <a:t>The </a:t>
            </a:r>
            <a:r>
              <a:rPr lang="en-US" dirty="0"/>
              <a:t>History of </a:t>
            </a:r>
            <a:r>
              <a:rPr lang="en-US" dirty="0" smtClean="0"/>
              <a:t>Cairo Fair</a:t>
            </a:r>
            <a:endParaRPr dirty="0"/>
          </a:p>
        </p:txBody>
      </p:sp>
      <p:sp>
        <p:nvSpPr>
          <p:cNvPr id="1147" name="Google Shape;1147;p45"/>
          <p:cNvSpPr txBox="1">
            <a:spLocks noGrp="1"/>
          </p:cNvSpPr>
          <p:nvPr>
            <p:ph type="title" idx="2"/>
          </p:nvPr>
        </p:nvSpPr>
        <p:spPr>
          <a:xfrm>
            <a:off x="1745100" y="1076850"/>
            <a:ext cx="1811100" cy="96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 2</a:t>
            </a:r>
            <a:endParaRPr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3" name="Google Shape;1153;p4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3000" dirty="0" smtClean="0"/>
              <a:t>The </a:t>
            </a:r>
            <a:r>
              <a:rPr lang="en-US" sz="3000" dirty="0"/>
              <a:t>History of </a:t>
            </a:r>
            <a:r>
              <a:rPr lang="en-US" sz="3000" dirty="0" smtClean="0"/>
              <a:t>Cairo Fair</a:t>
            </a:r>
            <a:endParaRPr sz="3000" dirty="0"/>
          </a:p>
        </p:txBody>
      </p:sp>
      <p:sp>
        <p:nvSpPr>
          <p:cNvPr id="67" name="Google Shape;1750;p63"/>
          <p:cNvSpPr txBox="1">
            <a:spLocks/>
          </p:cNvSpPr>
          <p:nvPr/>
        </p:nvSpPr>
        <p:spPr>
          <a:xfrm>
            <a:off x="1676400" y="1733550"/>
            <a:ext cx="5097200" cy="25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dirty="0"/>
              <a:t>The exhibition industry started in Egypt in the 19th Century when Egypt participated for the first time in Paris International Exhibition in 1867 where khedive Ismail paid a visit to the Egyptian pavilion which gained gold, silver and bronze medals for the good quality of its products. Also King </a:t>
            </a:r>
            <a:r>
              <a:rPr lang="en-US" dirty="0" err="1" smtClean="0"/>
              <a:t>Fouad</a:t>
            </a:r>
            <a:r>
              <a:rPr lang="en-US" dirty="0" smtClean="0"/>
              <a:t> </a:t>
            </a:r>
            <a:r>
              <a:rPr lang="en-US" dirty="0"/>
              <a:t>inaugurated the First Cairo Agro- Industrial Exhibition which took place at the Exhibition Grounds in al Jazeera in 1897</a:t>
            </a:r>
            <a:r>
              <a:rPr lang="en-US" dirty="0" smtClean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dirty="0" smtClean="0"/>
              <a:t>In 1980 CIF moved from the Exhibition Grounds in Al </a:t>
            </a:r>
            <a:r>
              <a:rPr lang="en-US" dirty="0" err="1" smtClean="0"/>
              <a:t>Jazeera</a:t>
            </a:r>
            <a:r>
              <a:rPr lang="en-US" dirty="0" smtClean="0"/>
              <a:t> to Exhibition Grounds in Nasr City .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dirty="0" smtClean="0"/>
              <a:t>In 2019 CIF moved to Cairo International Conference Center.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dirty="0"/>
          </a:p>
        </p:txBody>
      </p:sp>
      <p:grpSp>
        <p:nvGrpSpPr>
          <p:cNvPr id="68" name="Google Shape;1751;p63"/>
          <p:cNvGrpSpPr/>
          <p:nvPr/>
        </p:nvGrpSpPr>
        <p:grpSpPr>
          <a:xfrm>
            <a:off x="6713525" y="1157025"/>
            <a:ext cx="1147025" cy="3324600"/>
            <a:chOff x="6713525" y="1007625"/>
            <a:chExt cx="1147025" cy="3324600"/>
          </a:xfrm>
        </p:grpSpPr>
        <p:sp>
          <p:nvSpPr>
            <p:cNvPr id="69" name="Google Shape;1752;p63"/>
            <p:cNvSpPr/>
            <p:nvPr/>
          </p:nvSpPr>
          <p:spPr>
            <a:xfrm>
              <a:off x="6928425" y="1610125"/>
              <a:ext cx="273550" cy="702200"/>
            </a:xfrm>
            <a:custGeom>
              <a:avLst/>
              <a:gdLst/>
              <a:ahLst/>
              <a:cxnLst/>
              <a:rect l="l" t="t" r="r" b="b"/>
              <a:pathLst>
                <a:path w="10942" h="28088" extrusionOk="0">
                  <a:moveTo>
                    <a:pt x="6205" y="0"/>
                  </a:moveTo>
                  <a:cubicBezTo>
                    <a:pt x="5038" y="2302"/>
                    <a:pt x="3970" y="4537"/>
                    <a:pt x="3003" y="6872"/>
                  </a:cubicBezTo>
                  <a:cubicBezTo>
                    <a:pt x="2503" y="8040"/>
                    <a:pt x="2036" y="9207"/>
                    <a:pt x="1602" y="10408"/>
                  </a:cubicBezTo>
                  <a:cubicBezTo>
                    <a:pt x="1402" y="11008"/>
                    <a:pt x="1168" y="11609"/>
                    <a:pt x="968" y="12209"/>
                  </a:cubicBezTo>
                  <a:lnTo>
                    <a:pt x="668" y="13143"/>
                  </a:lnTo>
                  <a:lnTo>
                    <a:pt x="534" y="13644"/>
                  </a:lnTo>
                  <a:cubicBezTo>
                    <a:pt x="468" y="13844"/>
                    <a:pt x="401" y="14044"/>
                    <a:pt x="368" y="14244"/>
                  </a:cubicBezTo>
                  <a:cubicBezTo>
                    <a:pt x="1" y="15845"/>
                    <a:pt x="67" y="17513"/>
                    <a:pt x="568" y="19081"/>
                  </a:cubicBezTo>
                  <a:cubicBezTo>
                    <a:pt x="1035" y="20515"/>
                    <a:pt x="1735" y="21816"/>
                    <a:pt x="2669" y="22984"/>
                  </a:cubicBezTo>
                  <a:cubicBezTo>
                    <a:pt x="3537" y="24051"/>
                    <a:pt x="4504" y="25052"/>
                    <a:pt x="5605" y="25919"/>
                  </a:cubicBezTo>
                  <a:cubicBezTo>
                    <a:pt x="6105" y="26319"/>
                    <a:pt x="6672" y="26686"/>
                    <a:pt x="7206" y="27053"/>
                  </a:cubicBezTo>
                  <a:cubicBezTo>
                    <a:pt x="7773" y="27453"/>
                    <a:pt x="8340" y="27787"/>
                    <a:pt x="8974" y="28087"/>
                  </a:cubicBezTo>
                  <a:lnTo>
                    <a:pt x="10375" y="25852"/>
                  </a:lnTo>
                  <a:cubicBezTo>
                    <a:pt x="10175" y="25719"/>
                    <a:pt x="9941" y="25485"/>
                    <a:pt x="9741" y="25285"/>
                  </a:cubicBezTo>
                  <a:cubicBezTo>
                    <a:pt x="9508" y="25118"/>
                    <a:pt x="9307" y="24918"/>
                    <a:pt x="9107" y="24718"/>
                  </a:cubicBezTo>
                  <a:cubicBezTo>
                    <a:pt x="8674" y="24318"/>
                    <a:pt x="8273" y="23884"/>
                    <a:pt x="7906" y="23451"/>
                  </a:cubicBezTo>
                  <a:cubicBezTo>
                    <a:pt x="7139" y="22617"/>
                    <a:pt x="6472" y="21716"/>
                    <a:pt x="5905" y="20782"/>
                  </a:cubicBezTo>
                  <a:cubicBezTo>
                    <a:pt x="5405" y="19915"/>
                    <a:pt x="5038" y="18981"/>
                    <a:pt x="4804" y="17980"/>
                  </a:cubicBezTo>
                  <a:cubicBezTo>
                    <a:pt x="4637" y="17146"/>
                    <a:pt x="4704" y="16279"/>
                    <a:pt x="4938" y="15445"/>
                  </a:cubicBezTo>
                  <a:cubicBezTo>
                    <a:pt x="4971" y="15345"/>
                    <a:pt x="5004" y="15245"/>
                    <a:pt x="5071" y="15145"/>
                  </a:cubicBezTo>
                  <a:lnTo>
                    <a:pt x="5138" y="15011"/>
                  </a:lnTo>
                  <a:lnTo>
                    <a:pt x="5204" y="14811"/>
                  </a:lnTo>
                  <a:lnTo>
                    <a:pt x="5538" y="13977"/>
                  </a:lnTo>
                  <a:lnTo>
                    <a:pt x="6272" y="12309"/>
                  </a:lnTo>
                  <a:cubicBezTo>
                    <a:pt x="6739" y="11208"/>
                    <a:pt x="7273" y="10108"/>
                    <a:pt x="7773" y="9007"/>
                  </a:cubicBezTo>
                  <a:cubicBezTo>
                    <a:pt x="8807" y="6805"/>
                    <a:pt x="9874" y="4570"/>
                    <a:pt x="10942" y="2435"/>
                  </a:cubicBezTo>
                  <a:lnTo>
                    <a:pt x="6205" y="0"/>
                  </a:lnTo>
                  <a:close/>
                </a:path>
              </a:pathLst>
            </a:custGeom>
            <a:solidFill>
              <a:srgbClr val="B65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753;p63"/>
            <p:cNvSpPr/>
            <p:nvPr/>
          </p:nvSpPr>
          <p:spPr>
            <a:xfrm flipH="1">
              <a:off x="6904825" y="4012600"/>
              <a:ext cx="131800" cy="227675"/>
            </a:xfrm>
            <a:custGeom>
              <a:avLst/>
              <a:gdLst/>
              <a:ahLst/>
              <a:cxnLst/>
              <a:rect l="l" t="t" r="r" b="b"/>
              <a:pathLst>
                <a:path w="5272" h="9107" extrusionOk="0">
                  <a:moveTo>
                    <a:pt x="3270" y="0"/>
                  </a:moveTo>
                  <a:lnTo>
                    <a:pt x="1" y="1234"/>
                  </a:lnTo>
                  <a:lnTo>
                    <a:pt x="2002" y="9107"/>
                  </a:lnTo>
                  <a:lnTo>
                    <a:pt x="5271" y="7872"/>
                  </a:lnTo>
                  <a:lnTo>
                    <a:pt x="3270" y="0"/>
                  </a:lnTo>
                  <a:close/>
                </a:path>
              </a:pathLst>
            </a:custGeom>
            <a:solidFill>
              <a:srgbClr val="B55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754;p63"/>
            <p:cNvSpPr/>
            <p:nvPr/>
          </p:nvSpPr>
          <p:spPr>
            <a:xfrm flipH="1">
              <a:off x="7499425" y="4040100"/>
              <a:ext cx="100100" cy="201850"/>
            </a:xfrm>
            <a:custGeom>
              <a:avLst/>
              <a:gdLst/>
              <a:ahLst/>
              <a:cxnLst/>
              <a:rect l="l" t="t" r="r" b="b"/>
              <a:pathLst>
                <a:path w="4004" h="8074" extrusionOk="0">
                  <a:moveTo>
                    <a:pt x="501" y="1"/>
                  </a:moveTo>
                  <a:lnTo>
                    <a:pt x="1" y="8073"/>
                  </a:lnTo>
                  <a:lnTo>
                    <a:pt x="3470" y="8073"/>
                  </a:lnTo>
                  <a:lnTo>
                    <a:pt x="4003" y="1"/>
                  </a:lnTo>
                  <a:close/>
                </a:path>
              </a:pathLst>
            </a:custGeom>
            <a:solidFill>
              <a:srgbClr val="B55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755;p63"/>
            <p:cNvSpPr/>
            <p:nvPr/>
          </p:nvSpPr>
          <p:spPr>
            <a:xfrm flipH="1">
              <a:off x="7331800" y="4231925"/>
              <a:ext cx="300250" cy="99250"/>
            </a:xfrm>
            <a:custGeom>
              <a:avLst/>
              <a:gdLst/>
              <a:ahLst/>
              <a:cxnLst/>
              <a:rect l="l" t="t" r="r" b="b"/>
              <a:pathLst>
                <a:path w="12010" h="3970" extrusionOk="0">
                  <a:moveTo>
                    <a:pt x="868" y="0"/>
                  </a:moveTo>
                  <a:cubicBezTo>
                    <a:pt x="734" y="0"/>
                    <a:pt x="601" y="100"/>
                    <a:pt x="601" y="234"/>
                  </a:cubicBezTo>
                  <a:lnTo>
                    <a:pt x="67" y="3336"/>
                  </a:lnTo>
                  <a:cubicBezTo>
                    <a:pt x="1" y="3669"/>
                    <a:pt x="267" y="3970"/>
                    <a:pt x="601" y="3970"/>
                  </a:cubicBezTo>
                  <a:cubicBezTo>
                    <a:pt x="1969" y="3936"/>
                    <a:pt x="2969" y="3870"/>
                    <a:pt x="4671" y="3870"/>
                  </a:cubicBezTo>
                  <a:cubicBezTo>
                    <a:pt x="5738" y="3870"/>
                    <a:pt x="8940" y="3970"/>
                    <a:pt x="10408" y="3970"/>
                  </a:cubicBezTo>
                  <a:cubicBezTo>
                    <a:pt x="11876" y="3970"/>
                    <a:pt x="12009" y="2535"/>
                    <a:pt x="11409" y="2402"/>
                  </a:cubicBezTo>
                  <a:cubicBezTo>
                    <a:pt x="8673" y="1801"/>
                    <a:pt x="6605" y="1001"/>
                    <a:pt x="5705" y="200"/>
                  </a:cubicBezTo>
                  <a:cubicBezTo>
                    <a:pt x="5538" y="67"/>
                    <a:pt x="5338" y="0"/>
                    <a:pt x="5138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1756;p63"/>
            <p:cNvSpPr/>
            <p:nvPr/>
          </p:nvSpPr>
          <p:spPr>
            <a:xfrm flipH="1">
              <a:off x="6713525" y="4177075"/>
              <a:ext cx="289750" cy="155150"/>
            </a:xfrm>
            <a:custGeom>
              <a:avLst/>
              <a:gdLst/>
              <a:ahLst/>
              <a:cxnLst/>
              <a:rect l="l" t="t" r="r" b="b"/>
              <a:pathLst>
                <a:path w="11590" h="6206" extrusionOk="0">
                  <a:moveTo>
                    <a:pt x="10730" y="1"/>
                  </a:moveTo>
                  <a:cubicBezTo>
                    <a:pt x="10690" y="1"/>
                    <a:pt x="10649" y="9"/>
                    <a:pt x="10608" y="26"/>
                  </a:cubicBezTo>
                  <a:cubicBezTo>
                    <a:pt x="8827" y="757"/>
                    <a:pt x="7968" y="1143"/>
                    <a:pt x="6726" y="1143"/>
                  </a:cubicBezTo>
                  <a:cubicBezTo>
                    <a:pt x="6154" y="1143"/>
                    <a:pt x="5500" y="1061"/>
                    <a:pt x="4638" y="893"/>
                  </a:cubicBezTo>
                  <a:cubicBezTo>
                    <a:pt x="4518" y="863"/>
                    <a:pt x="4384" y="847"/>
                    <a:pt x="4249" y="847"/>
                  </a:cubicBezTo>
                  <a:cubicBezTo>
                    <a:pt x="4084" y="847"/>
                    <a:pt x="3917" y="871"/>
                    <a:pt x="3770" y="926"/>
                  </a:cubicBezTo>
                  <a:lnTo>
                    <a:pt x="201" y="2294"/>
                  </a:lnTo>
                  <a:cubicBezTo>
                    <a:pt x="68" y="2327"/>
                    <a:pt x="1" y="2461"/>
                    <a:pt x="1" y="2594"/>
                  </a:cubicBezTo>
                  <a:lnTo>
                    <a:pt x="468" y="5763"/>
                  </a:lnTo>
                  <a:cubicBezTo>
                    <a:pt x="494" y="6026"/>
                    <a:pt x="706" y="6205"/>
                    <a:pt x="941" y="6205"/>
                  </a:cubicBezTo>
                  <a:cubicBezTo>
                    <a:pt x="1005" y="6205"/>
                    <a:pt x="1071" y="6192"/>
                    <a:pt x="1135" y="6164"/>
                  </a:cubicBezTo>
                  <a:cubicBezTo>
                    <a:pt x="2436" y="5663"/>
                    <a:pt x="3503" y="5029"/>
                    <a:pt x="5138" y="4429"/>
                  </a:cubicBezTo>
                  <a:cubicBezTo>
                    <a:pt x="7006" y="3829"/>
                    <a:pt x="8774" y="3028"/>
                    <a:pt x="10475" y="2027"/>
                  </a:cubicBezTo>
                  <a:cubicBezTo>
                    <a:pt x="11589" y="1316"/>
                    <a:pt x="11239" y="1"/>
                    <a:pt x="10730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757;p63"/>
            <p:cNvSpPr/>
            <p:nvPr/>
          </p:nvSpPr>
          <p:spPr>
            <a:xfrm flipH="1">
              <a:off x="6984900" y="1517500"/>
              <a:ext cx="332750" cy="366925"/>
            </a:xfrm>
            <a:custGeom>
              <a:avLst/>
              <a:gdLst/>
              <a:ahLst/>
              <a:cxnLst/>
              <a:rect l="l" t="t" r="r" b="b"/>
              <a:pathLst>
                <a:path w="13310" h="14677" extrusionOk="0">
                  <a:moveTo>
                    <a:pt x="4303" y="1"/>
                  </a:moveTo>
                  <a:cubicBezTo>
                    <a:pt x="2781" y="1"/>
                    <a:pt x="1467" y="929"/>
                    <a:pt x="934" y="2735"/>
                  </a:cubicBezTo>
                  <a:cubicBezTo>
                    <a:pt x="0" y="5937"/>
                    <a:pt x="6638" y="14677"/>
                    <a:pt x="6638" y="14677"/>
                  </a:cubicBezTo>
                  <a:lnTo>
                    <a:pt x="13310" y="10373"/>
                  </a:lnTo>
                  <a:cubicBezTo>
                    <a:pt x="12042" y="7605"/>
                    <a:pt x="10474" y="4970"/>
                    <a:pt x="8673" y="2501"/>
                  </a:cubicBezTo>
                  <a:cubicBezTo>
                    <a:pt x="7348" y="820"/>
                    <a:pt x="5733" y="1"/>
                    <a:pt x="4303" y="1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1758;p63"/>
            <p:cNvSpPr/>
            <p:nvPr/>
          </p:nvSpPr>
          <p:spPr>
            <a:xfrm flipH="1">
              <a:off x="6984900" y="1517500"/>
              <a:ext cx="332750" cy="366925"/>
            </a:xfrm>
            <a:custGeom>
              <a:avLst/>
              <a:gdLst/>
              <a:ahLst/>
              <a:cxnLst/>
              <a:rect l="l" t="t" r="r" b="b"/>
              <a:pathLst>
                <a:path w="13310" h="14677" extrusionOk="0">
                  <a:moveTo>
                    <a:pt x="4303" y="1"/>
                  </a:moveTo>
                  <a:cubicBezTo>
                    <a:pt x="2781" y="1"/>
                    <a:pt x="1467" y="929"/>
                    <a:pt x="934" y="2735"/>
                  </a:cubicBezTo>
                  <a:cubicBezTo>
                    <a:pt x="0" y="5937"/>
                    <a:pt x="6638" y="14677"/>
                    <a:pt x="6638" y="14677"/>
                  </a:cubicBezTo>
                  <a:lnTo>
                    <a:pt x="13310" y="10373"/>
                  </a:lnTo>
                  <a:cubicBezTo>
                    <a:pt x="12042" y="7605"/>
                    <a:pt x="10474" y="4970"/>
                    <a:pt x="8673" y="2501"/>
                  </a:cubicBezTo>
                  <a:cubicBezTo>
                    <a:pt x="7348" y="820"/>
                    <a:pt x="5733" y="1"/>
                    <a:pt x="430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1759;p63"/>
            <p:cNvSpPr/>
            <p:nvPr/>
          </p:nvSpPr>
          <p:spPr>
            <a:xfrm flipH="1">
              <a:off x="7080800" y="1678225"/>
              <a:ext cx="177650" cy="206200"/>
            </a:xfrm>
            <a:custGeom>
              <a:avLst/>
              <a:gdLst/>
              <a:ahLst/>
              <a:cxnLst/>
              <a:rect l="l" t="t" r="r" b="b"/>
              <a:pathLst>
                <a:path w="7106" h="8248" extrusionOk="0">
                  <a:moveTo>
                    <a:pt x="2282" y="0"/>
                  </a:moveTo>
                  <a:cubicBezTo>
                    <a:pt x="1598" y="0"/>
                    <a:pt x="764" y="728"/>
                    <a:pt x="1" y="1576"/>
                  </a:cubicBezTo>
                  <a:cubicBezTo>
                    <a:pt x="1235" y="3878"/>
                    <a:pt x="2669" y="6113"/>
                    <a:pt x="4237" y="8248"/>
                  </a:cubicBezTo>
                  <a:lnTo>
                    <a:pt x="7106" y="6413"/>
                  </a:lnTo>
                  <a:cubicBezTo>
                    <a:pt x="6038" y="3944"/>
                    <a:pt x="4003" y="642"/>
                    <a:pt x="2636" y="75"/>
                  </a:cubicBezTo>
                  <a:cubicBezTo>
                    <a:pt x="2524" y="24"/>
                    <a:pt x="2405" y="0"/>
                    <a:pt x="228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760;p63"/>
            <p:cNvSpPr/>
            <p:nvPr/>
          </p:nvSpPr>
          <p:spPr>
            <a:xfrm flipH="1">
              <a:off x="6929025" y="4012600"/>
              <a:ext cx="107600" cy="132600"/>
            </a:xfrm>
            <a:custGeom>
              <a:avLst/>
              <a:gdLst/>
              <a:ahLst/>
              <a:cxnLst/>
              <a:rect l="l" t="t" r="r" b="b"/>
              <a:pathLst>
                <a:path w="4304" h="5304" extrusionOk="0">
                  <a:moveTo>
                    <a:pt x="3270" y="0"/>
                  </a:moveTo>
                  <a:lnTo>
                    <a:pt x="1" y="1234"/>
                  </a:lnTo>
                  <a:lnTo>
                    <a:pt x="1035" y="5304"/>
                  </a:lnTo>
                  <a:lnTo>
                    <a:pt x="4304" y="4070"/>
                  </a:lnTo>
                  <a:lnTo>
                    <a:pt x="327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761;p63"/>
            <p:cNvSpPr/>
            <p:nvPr/>
          </p:nvSpPr>
          <p:spPr>
            <a:xfrm flipH="1">
              <a:off x="7499425" y="4040100"/>
              <a:ext cx="94250" cy="104275"/>
            </a:xfrm>
            <a:custGeom>
              <a:avLst/>
              <a:gdLst/>
              <a:ahLst/>
              <a:cxnLst/>
              <a:rect l="l" t="t" r="r" b="b"/>
              <a:pathLst>
                <a:path w="3770" h="4171" extrusionOk="0">
                  <a:moveTo>
                    <a:pt x="267" y="1"/>
                  </a:moveTo>
                  <a:lnTo>
                    <a:pt x="0" y="4171"/>
                  </a:lnTo>
                  <a:lnTo>
                    <a:pt x="3503" y="4171"/>
                  </a:lnTo>
                  <a:lnTo>
                    <a:pt x="376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762;p63"/>
            <p:cNvSpPr/>
            <p:nvPr/>
          </p:nvSpPr>
          <p:spPr>
            <a:xfrm flipH="1">
              <a:off x="7053275" y="1504125"/>
              <a:ext cx="629650" cy="801425"/>
            </a:xfrm>
            <a:custGeom>
              <a:avLst/>
              <a:gdLst/>
              <a:ahLst/>
              <a:cxnLst/>
              <a:rect l="l" t="t" r="r" b="b"/>
              <a:pathLst>
                <a:path w="25186" h="32057" extrusionOk="0">
                  <a:moveTo>
                    <a:pt x="14111" y="1"/>
                  </a:moveTo>
                  <a:cubicBezTo>
                    <a:pt x="11442" y="67"/>
                    <a:pt x="8807" y="267"/>
                    <a:pt x="6172" y="601"/>
                  </a:cubicBezTo>
                  <a:cubicBezTo>
                    <a:pt x="5672" y="668"/>
                    <a:pt x="5171" y="734"/>
                    <a:pt x="4671" y="801"/>
                  </a:cubicBezTo>
                  <a:cubicBezTo>
                    <a:pt x="4204" y="901"/>
                    <a:pt x="3770" y="968"/>
                    <a:pt x="3370" y="1068"/>
                  </a:cubicBezTo>
                  <a:cubicBezTo>
                    <a:pt x="1435" y="1435"/>
                    <a:pt x="1" y="1835"/>
                    <a:pt x="1" y="1835"/>
                  </a:cubicBezTo>
                  <a:cubicBezTo>
                    <a:pt x="3737" y="15111"/>
                    <a:pt x="3136" y="29188"/>
                    <a:pt x="3370" y="32057"/>
                  </a:cubicBezTo>
                  <a:lnTo>
                    <a:pt x="22017" y="31356"/>
                  </a:lnTo>
                  <a:cubicBezTo>
                    <a:pt x="25185" y="11576"/>
                    <a:pt x="19515" y="568"/>
                    <a:pt x="19515" y="568"/>
                  </a:cubicBezTo>
                  <a:cubicBezTo>
                    <a:pt x="19515" y="568"/>
                    <a:pt x="18314" y="334"/>
                    <a:pt x="16713" y="167"/>
                  </a:cubicBezTo>
                  <a:cubicBezTo>
                    <a:pt x="16179" y="134"/>
                    <a:pt x="15645" y="67"/>
                    <a:pt x="15078" y="34"/>
                  </a:cubicBezTo>
                  <a:cubicBezTo>
                    <a:pt x="14745" y="34"/>
                    <a:pt x="14411" y="1"/>
                    <a:pt x="14111" y="1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763;p63"/>
            <p:cNvSpPr/>
            <p:nvPr/>
          </p:nvSpPr>
          <p:spPr>
            <a:xfrm flipH="1">
              <a:off x="7575325" y="1692600"/>
              <a:ext cx="61725" cy="214350"/>
            </a:xfrm>
            <a:custGeom>
              <a:avLst/>
              <a:gdLst/>
              <a:ahLst/>
              <a:cxnLst/>
              <a:rect l="l" t="t" r="r" b="b"/>
              <a:pathLst>
                <a:path w="2469" h="8574" extrusionOk="0">
                  <a:moveTo>
                    <a:pt x="2135" y="0"/>
                  </a:moveTo>
                  <a:lnTo>
                    <a:pt x="0" y="2736"/>
                  </a:lnTo>
                  <a:cubicBezTo>
                    <a:pt x="334" y="4770"/>
                    <a:pt x="568" y="6705"/>
                    <a:pt x="734" y="8573"/>
                  </a:cubicBezTo>
                  <a:cubicBezTo>
                    <a:pt x="2069" y="7139"/>
                    <a:pt x="2469" y="1301"/>
                    <a:pt x="213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1764;p63"/>
            <p:cNvSpPr/>
            <p:nvPr/>
          </p:nvSpPr>
          <p:spPr>
            <a:xfrm flipH="1">
              <a:off x="7291775" y="1295650"/>
              <a:ext cx="236875" cy="289525"/>
            </a:xfrm>
            <a:custGeom>
              <a:avLst/>
              <a:gdLst/>
              <a:ahLst/>
              <a:cxnLst/>
              <a:rect l="l" t="t" r="r" b="b"/>
              <a:pathLst>
                <a:path w="9475" h="11581" extrusionOk="0">
                  <a:moveTo>
                    <a:pt x="101" y="0"/>
                  </a:moveTo>
                  <a:cubicBezTo>
                    <a:pt x="801" y="2502"/>
                    <a:pt x="1635" y="7139"/>
                    <a:pt x="1" y="8940"/>
                  </a:cubicBezTo>
                  <a:cubicBezTo>
                    <a:pt x="1420" y="10198"/>
                    <a:pt x="3275" y="11580"/>
                    <a:pt x="6140" y="11580"/>
                  </a:cubicBezTo>
                  <a:cubicBezTo>
                    <a:pt x="6238" y="11580"/>
                    <a:pt x="6338" y="11579"/>
                    <a:pt x="6439" y="11575"/>
                  </a:cubicBezTo>
                  <a:cubicBezTo>
                    <a:pt x="9474" y="11442"/>
                    <a:pt x="8774" y="9407"/>
                    <a:pt x="7907" y="8373"/>
                  </a:cubicBezTo>
                  <a:cubicBezTo>
                    <a:pt x="5004" y="7906"/>
                    <a:pt x="4938" y="5771"/>
                    <a:pt x="5271" y="3770"/>
                  </a:cubicBezTo>
                  <a:lnTo>
                    <a:pt x="101" y="0"/>
                  </a:lnTo>
                  <a:close/>
                </a:path>
              </a:pathLst>
            </a:custGeom>
            <a:solidFill>
              <a:srgbClr val="B55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1765;p63"/>
            <p:cNvSpPr/>
            <p:nvPr/>
          </p:nvSpPr>
          <p:spPr>
            <a:xfrm flipH="1">
              <a:off x="7351825" y="1573350"/>
              <a:ext cx="50050" cy="24200"/>
            </a:xfrm>
            <a:custGeom>
              <a:avLst/>
              <a:gdLst/>
              <a:ahLst/>
              <a:cxnLst/>
              <a:rect l="l" t="t" r="r" b="b"/>
              <a:pathLst>
                <a:path w="2002" h="968" extrusionOk="0">
                  <a:moveTo>
                    <a:pt x="1435" y="0"/>
                  </a:moveTo>
                  <a:lnTo>
                    <a:pt x="501" y="34"/>
                  </a:lnTo>
                  <a:lnTo>
                    <a:pt x="0" y="968"/>
                  </a:lnTo>
                  <a:lnTo>
                    <a:pt x="2002" y="367"/>
                  </a:lnTo>
                  <a:lnTo>
                    <a:pt x="1435" y="0"/>
                  </a:ln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1766;p63"/>
            <p:cNvSpPr/>
            <p:nvPr/>
          </p:nvSpPr>
          <p:spPr>
            <a:xfrm flipH="1">
              <a:off x="7301775" y="1568350"/>
              <a:ext cx="50075" cy="29200"/>
            </a:xfrm>
            <a:custGeom>
              <a:avLst/>
              <a:gdLst/>
              <a:ahLst/>
              <a:cxnLst/>
              <a:rect l="l" t="t" r="r" b="b"/>
              <a:pathLst>
                <a:path w="2003" h="1168" extrusionOk="0">
                  <a:moveTo>
                    <a:pt x="201" y="0"/>
                  </a:moveTo>
                  <a:lnTo>
                    <a:pt x="1" y="567"/>
                  </a:lnTo>
                  <a:lnTo>
                    <a:pt x="2002" y="1168"/>
                  </a:lnTo>
                  <a:lnTo>
                    <a:pt x="1869" y="100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1767;p63"/>
            <p:cNvSpPr/>
            <p:nvPr/>
          </p:nvSpPr>
          <p:spPr>
            <a:xfrm flipH="1">
              <a:off x="7365175" y="1502075"/>
              <a:ext cx="199325" cy="141350"/>
            </a:xfrm>
            <a:custGeom>
              <a:avLst/>
              <a:gdLst/>
              <a:ahLst/>
              <a:cxnLst/>
              <a:rect l="l" t="t" r="r" b="b"/>
              <a:pathLst>
                <a:path w="7973" h="5654" extrusionOk="0">
                  <a:moveTo>
                    <a:pt x="1346" y="0"/>
                  </a:moveTo>
                  <a:cubicBezTo>
                    <a:pt x="1230" y="0"/>
                    <a:pt x="1113" y="27"/>
                    <a:pt x="1001" y="83"/>
                  </a:cubicBezTo>
                  <a:lnTo>
                    <a:pt x="234" y="483"/>
                  </a:lnTo>
                  <a:cubicBezTo>
                    <a:pt x="34" y="583"/>
                    <a:pt x="1" y="783"/>
                    <a:pt x="101" y="983"/>
                  </a:cubicBezTo>
                  <a:cubicBezTo>
                    <a:pt x="1702" y="3985"/>
                    <a:pt x="6772" y="5653"/>
                    <a:pt x="6772" y="5653"/>
                  </a:cubicBezTo>
                  <a:cubicBezTo>
                    <a:pt x="6772" y="5653"/>
                    <a:pt x="6372" y="3618"/>
                    <a:pt x="7973" y="2851"/>
                  </a:cubicBezTo>
                  <a:cubicBezTo>
                    <a:pt x="5738" y="2418"/>
                    <a:pt x="3636" y="1484"/>
                    <a:pt x="1802" y="149"/>
                  </a:cubicBezTo>
                  <a:cubicBezTo>
                    <a:pt x="1666" y="52"/>
                    <a:pt x="1507" y="0"/>
                    <a:pt x="13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1768;p63"/>
            <p:cNvSpPr/>
            <p:nvPr/>
          </p:nvSpPr>
          <p:spPr>
            <a:xfrm flipH="1">
              <a:off x="7242575" y="1496525"/>
              <a:ext cx="104275" cy="137725"/>
            </a:xfrm>
            <a:custGeom>
              <a:avLst/>
              <a:gdLst/>
              <a:ahLst/>
              <a:cxnLst/>
              <a:rect l="l" t="t" r="r" b="b"/>
              <a:pathLst>
                <a:path w="4171" h="5509" extrusionOk="0">
                  <a:moveTo>
                    <a:pt x="333" y="0"/>
                  </a:moveTo>
                  <a:cubicBezTo>
                    <a:pt x="218" y="0"/>
                    <a:pt x="140" y="147"/>
                    <a:pt x="201" y="238"/>
                  </a:cubicBezTo>
                  <a:cubicBezTo>
                    <a:pt x="635" y="838"/>
                    <a:pt x="1302" y="2106"/>
                    <a:pt x="1" y="2873"/>
                  </a:cubicBezTo>
                  <a:cubicBezTo>
                    <a:pt x="1602" y="3640"/>
                    <a:pt x="2102" y="5508"/>
                    <a:pt x="2102" y="5508"/>
                  </a:cubicBezTo>
                  <a:cubicBezTo>
                    <a:pt x="2102" y="5508"/>
                    <a:pt x="4170" y="3273"/>
                    <a:pt x="1735" y="305"/>
                  </a:cubicBezTo>
                  <a:cubicBezTo>
                    <a:pt x="1702" y="238"/>
                    <a:pt x="1602" y="205"/>
                    <a:pt x="1535" y="171"/>
                  </a:cubicBezTo>
                  <a:lnTo>
                    <a:pt x="368" y="4"/>
                  </a:lnTo>
                  <a:cubicBezTo>
                    <a:pt x="356" y="1"/>
                    <a:pt x="344" y="0"/>
                    <a:pt x="3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1769;p63"/>
            <p:cNvSpPr/>
            <p:nvPr/>
          </p:nvSpPr>
          <p:spPr>
            <a:xfrm flipH="1">
              <a:off x="7396850" y="1333175"/>
              <a:ext cx="78425" cy="91750"/>
            </a:xfrm>
            <a:custGeom>
              <a:avLst/>
              <a:gdLst/>
              <a:ahLst/>
              <a:cxnLst/>
              <a:rect l="l" t="t" r="r" b="b"/>
              <a:pathLst>
                <a:path w="3137" h="3670" extrusionOk="0">
                  <a:moveTo>
                    <a:pt x="67" y="0"/>
                  </a:moveTo>
                  <a:lnTo>
                    <a:pt x="67" y="0"/>
                  </a:lnTo>
                  <a:cubicBezTo>
                    <a:pt x="1" y="467"/>
                    <a:pt x="34" y="934"/>
                    <a:pt x="134" y="1368"/>
                  </a:cubicBezTo>
                  <a:cubicBezTo>
                    <a:pt x="334" y="2502"/>
                    <a:pt x="1902" y="3570"/>
                    <a:pt x="3003" y="3670"/>
                  </a:cubicBezTo>
                  <a:cubicBezTo>
                    <a:pt x="3003" y="3169"/>
                    <a:pt x="3036" y="2702"/>
                    <a:pt x="3136" y="2235"/>
                  </a:cubicBezTo>
                  <a:lnTo>
                    <a:pt x="6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1770;p63"/>
            <p:cNvSpPr/>
            <p:nvPr/>
          </p:nvSpPr>
          <p:spPr>
            <a:xfrm flipH="1">
              <a:off x="7300350" y="1085850"/>
              <a:ext cx="79025" cy="143100"/>
            </a:xfrm>
            <a:custGeom>
              <a:avLst/>
              <a:gdLst/>
              <a:ahLst/>
              <a:cxnLst/>
              <a:rect l="l" t="t" r="r" b="b"/>
              <a:pathLst>
                <a:path w="3161" h="5724" extrusionOk="0">
                  <a:moveTo>
                    <a:pt x="1197" y="0"/>
                  </a:moveTo>
                  <a:cubicBezTo>
                    <a:pt x="845" y="0"/>
                    <a:pt x="445" y="136"/>
                    <a:pt x="1" y="453"/>
                  </a:cubicBezTo>
                  <a:lnTo>
                    <a:pt x="935" y="5724"/>
                  </a:lnTo>
                  <a:cubicBezTo>
                    <a:pt x="1702" y="5457"/>
                    <a:pt x="2870" y="4423"/>
                    <a:pt x="3003" y="3222"/>
                  </a:cubicBezTo>
                  <a:cubicBezTo>
                    <a:pt x="3161" y="1881"/>
                    <a:pt x="2510" y="0"/>
                    <a:pt x="1197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1771;p63"/>
            <p:cNvSpPr/>
            <p:nvPr/>
          </p:nvSpPr>
          <p:spPr>
            <a:xfrm flipH="1">
              <a:off x="7289275" y="1062475"/>
              <a:ext cx="277200" cy="340275"/>
            </a:xfrm>
            <a:custGeom>
              <a:avLst/>
              <a:gdLst/>
              <a:ahLst/>
              <a:cxnLst/>
              <a:rect l="l" t="t" r="r" b="b"/>
              <a:pathLst>
                <a:path w="11088" h="13611" extrusionOk="0">
                  <a:moveTo>
                    <a:pt x="5194" y="1"/>
                  </a:moveTo>
                  <a:cubicBezTo>
                    <a:pt x="2340" y="1"/>
                    <a:pt x="0" y="2607"/>
                    <a:pt x="580" y="5591"/>
                  </a:cubicBezTo>
                  <a:cubicBezTo>
                    <a:pt x="1180" y="9027"/>
                    <a:pt x="1347" y="11029"/>
                    <a:pt x="3282" y="12596"/>
                  </a:cubicBezTo>
                  <a:cubicBezTo>
                    <a:pt x="4152" y="13298"/>
                    <a:pt x="5121" y="13610"/>
                    <a:pt x="6065" y="13610"/>
                  </a:cubicBezTo>
                  <a:cubicBezTo>
                    <a:pt x="8307" y="13610"/>
                    <a:pt x="10405" y="11849"/>
                    <a:pt x="10687" y="9361"/>
                  </a:cubicBezTo>
                  <a:cubicBezTo>
                    <a:pt x="11087" y="6192"/>
                    <a:pt x="10020" y="1155"/>
                    <a:pt x="6517" y="187"/>
                  </a:cubicBezTo>
                  <a:cubicBezTo>
                    <a:pt x="6070" y="60"/>
                    <a:pt x="5626" y="1"/>
                    <a:pt x="5194" y="1"/>
                  </a:cubicBezTo>
                  <a:close/>
                </a:path>
              </a:pathLst>
            </a:custGeom>
            <a:solidFill>
              <a:srgbClr val="B55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1772;p63"/>
            <p:cNvSpPr/>
            <p:nvPr/>
          </p:nvSpPr>
          <p:spPr>
            <a:xfrm flipH="1">
              <a:off x="7280100" y="1007625"/>
              <a:ext cx="365300" cy="257425"/>
            </a:xfrm>
            <a:custGeom>
              <a:avLst/>
              <a:gdLst/>
              <a:ahLst/>
              <a:cxnLst/>
              <a:rect l="l" t="t" r="r" b="b"/>
              <a:pathLst>
                <a:path w="14612" h="10297" extrusionOk="0">
                  <a:moveTo>
                    <a:pt x="9679" y="0"/>
                  </a:moveTo>
                  <a:cubicBezTo>
                    <a:pt x="8517" y="0"/>
                    <a:pt x="7292" y="471"/>
                    <a:pt x="6239" y="1214"/>
                  </a:cubicBezTo>
                  <a:cubicBezTo>
                    <a:pt x="5004" y="2048"/>
                    <a:pt x="1068" y="1314"/>
                    <a:pt x="2069" y="3582"/>
                  </a:cubicBezTo>
                  <a:cubicBezTo>
                    <a:pt x="1" y="4650"/>
                    <a:pt x="1769" y="8719"/>
                    <a:pt x="4371" y="10087"/>
                  </a:cubicBezTo>
                  <a:cubicBezTo>
                    <a:pt x="4653" y="10234"/>
                    <a:pt x="4906" y="10297"/>
                    <a:pt x="5132" y="10297"/>
                  </a:cubicBezTo>
                  <a:cubicBezTo>
                    <a:pt x="6187" y="10297"/>
                    <a:pt x="6645" y="8918"/>
                    <a:pt x="6672" y="8286"/>
                  </a:cubicBezTo>
                  <a:cubicBezTo>
                    <a:pt x="6672" y="7051"/>
                    <a:pt x="6172" y="5717"/>
                    <a:pt x="5538" y="5250"/>
                  </a:cubicBezTo>
                  <a:cubicBezTo>
                    <a:pt x="8574" y="5250"/>
                    <a:pt x="14611" y="5083"/>
                    <a:pt x="13077" y="2181"/>
                  </a:cubicBezTo>
                  <a:cubicBezTo>
                    <a:pt x="12273" y="627"/>
                    <a:pt x="11019" y="0"/>
                    <a:pt x="9679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1773;p63"/>
            <p:cNvSpPr/>
            <p:nvPr/>
          </p:nvSpPr>
          <p:spPr>
            <a:xfrm flipH="1">
              <a:off x="7585325" y="1079650"/>
              <a:ext cx="38375" cy="27550"/>
            </a:xfrm>
            <a:custGeom>
              <a:avLst/>
              <a:gdLst/>
              <a:ahLst/>
              <a:cxnLst/>
              <a:rect l="l" t="t" r="r" b="b"/>
              <a:pathLst>
                <a:path w="1535" h="1102" extrusionOk="0">
                  <a:moveTo>
                    <a:pt x="0" y="1"/>
                  </a:moveTo>
                  <a:cubicBezTo>
                    <a:pt x="167" y="601"/>
                    <a:pt x="701" y="1068"/>
                    <a:pt x="1334" y="1102"/>
                  </a:cubicBezTo>
                  <a:lnTo>
                    <a:pt x="1535" y="501"/>
                  </a:lnTo>
                  <a:cubicBezTo>
                    <a:pt x="968" y="501"/>
                    <a:pt x="434" y="334"/>
                    <a:pt x="0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1774;p63"/>
            <p:cNvSpPr/>
            <p:nvPr/>
          </p:nvSpPr>
          <p:spPr>
            <a:xfrm flipH="1">
              <a:off x="7503725" y="1217850"/>
              <a:ext cx="92475" cy="98100"/>
            </a:xfrm>
            <a:custGeom>
              <a:avLst/>
              <a:gdLst/>
              <a:ahLst/>
              <a:cxnLst/>
              <a:rect l="l" t="t" r="r" b="b"/>
              <a:pathLst>
                <a:path w="3699" h="3924" extrusionOk="0">
                  <a:moveTo>
                    <a:pt x="1727" y="1"/>
                  </a:moveTo>
                  <a:cubicBezTo>
                    <a:pt x="1676" y="1"/>
                    <a:pt x="1623" y="4"/>
                    <a:pt x="1569" y="10"/>
                  </a:cubicBezTo>
                  <a:cubicBezTo>
                    <a:pt x="468" y="110"/>
                    <a:pt x="1" y="1244"/>
                    <a:pt x="468" y="2178"/>
                  </a:cubicBezTo>
                  <a:cubicBezTo>
                    <a:pt x="868" y="2979"/>
                    <a:pt x="1535" y="3579"/>
                    <a:pt x="2369" y="3846"/>
                  </a:cubicBezTo>
                  <a:cubicBezTo>
                    <a:pt x="2528" y="3899"/>
                    <a:pt x="2669" y="3924"/>
                    <a:pt x="2794" y="3924"/>
                  </a:cubicBezTo>
                  <a:cubicBezTo>
                    <a:pt x="3536" y="3924"/>
                    <a:pt x="3699" y="3059"/>
                    <a:pt x="3470" y="2145"/>
                  </a:cubicBezTo>
                  <a:cubicBezTo>
                    <a:pt x="3216" y="1224"/>
                    <a:pt x="2750" y="1"/>
                    <a:pt x="1727" y="1"/>
                  </a:cubicBezTo>
                  <a:close/>
                </a:path>
              </a:pathLst>
            </a:custGeom>
            <a:solidFill>
              <a:srgbClr val="B55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1775;p63"/>
            <p:cNvSpPr/>
            <p:nvPr/>
          </p:nvSpPr>
          <p:spPr>
            <a:xfrm flipH="1">
              <a:off x="6904825" y="2288025"/>
              <a:ext cx="533750" cy="1848000"/>
            </a:xfrm>
            <a:custGeom>
              <a:avLst/>
              <a:gdLst/>
              <a:ahLst/>
              <a:cxnLst/>
              <a:rect l="l" t="t" r="r" b="b"/>
              <a:pathLst>
                <a:path w="21350" h="73920" extrusionOk="0">
                  <a:moveTo>
                    <a:pt x="12243" y="0"/>
                  </a:moveTo>
                  <a:lnTo>
                    <a:pt x="0" y="467"/>
                  </a:lnTo>
                  <a:cubicBezTo>
                    <a:pt x="0" y="467"/>
                    <a:pt x="5805" y="26786"/>
                    <a:pt x="7873" y="37461"/>
                  </a:cubicBezTo>
                  <a:cubicBezTo>
                    <a:pt x="9974" y="48135"/>
                    <a:pt x="15812" y="73920"/>
                    <a:pt x="15812" y="73920"/>
                  </a:cubicBezTo>
                  <a:lnTo>
                    <a:pt x="21349" y="71818"/>
                  </a:lnTo>
                  <a:cubicBezTo>
                    <a:pt x="21349" y="71818"/>
                    <a:pt x="17813" y="47901"/>
                    <a:pt x="16312" y="36893"/>
                  </a:cubicBezTo>
                  <a:cubicBezTo>
                    <a:pt x="14911" y="26353"/>
                    <a:pt x="12243" y="0"/>
                    <a:pt x="12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1776;p63"/>
            <p:cNvSpPr/>
            <p:nvPr/>
          </p:nvSpPr>
          <p:spPr>
            <a:xfrm flipH="1">
              <a:off x="7270100" y="2476500"/>
              <a:ext cx="121775" cy="497875"/>
            </a:xfrm>
            <a:custGeom>
              <a:avLst/>
              <a:gdLst/>
              <a:ahLst/>
              <a:cxnLst/>
              <a:rect l="l" t="t" r="r" b="b"/>
              <a:pathLst>
                <a:path w="4871" h="19915" extrusionOk="0">
                  <a:moveTo>
                    <a:pt x="2736" y="0"/>
                  </a:moveTo>
                  <a:cubicBezTo>
                    <a:pt x="1702" y="267"/>
                    <a:pt x="768" y="734"/>
                    <a:pt x="0" y="1401"/>
                  </a:cubicBezTo>
                  <a:cubicBezTo>
                    <a:pt x="1135" y="6738"/>
                    <a:pt x="2669" y="13743"/>
                    <a:pt x="3970" y="19914"/>
                  </a:cubicBezTo>
                  <a:cubicBezTo>
                    <a:pt x="4837" y="14577"/>
                    <a:pt x="4871" y="4470"/>
                    <a:pt x="27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1777;p63"/>
            <p:cNvSpPr/>
            <p:nvPr/>
          </p:nvSpPr>
          <p:spPr>
            <a:xfrm flipH="1">
              <a:off x="7297625" y="2293850"/>
              <a:ext cx="335250" cy="1830500"/>
            </a:xfrm>
            <a:custGeom>
              <a:avLst/>
              <a:gdLst/>
              <a:ahLst/>
              <a:cxnLst/>
              <a:rect l="l" t="t" r="r" b="b"/>
              <a:pathLst>
                <a:path w="13410" h="73220" extrusionOk="0">
                  <a:moveTo>
                    <a:pt x="13410" y="1"/>
                  </a:moveTo>
                  <a:lnTo>
                    <a:pt x="1368" y="468"/>
                  </a:lnTo>
                  <a:cubicBezTo>
                    <a:pt x="1368" y="468"/>
                    <a:pt x="1768" y="29289"/>
                    <a:pt x="834" y="41697"/>
                  </a:cubicBezTo>
                  <a:cubicBezTo>
                    <a:pt x="0" y="52572"/>
                    <a:pt x="267" y="73220"/>
                    <a:pt x="267" y="73220"/>
                  </a:cubicBezTo>
                  <a:lnTo>
                    <a:pt x="6705" y="73220"/>
                  </a:lnTo>
                  <a:cubicBezTo>
                    <a:pt x="6705" y="73220"/>
                    <a:pt x="8306" y="49870"/>
                    <a:pt x="9607" y="38762"/>
                  </a:cubicBezTo>
                  <a:cubicBezTo>
                    <a:pt x="10808" y="28588"/>
                    <a:pt x="13410" y="1"/>
                    <a:pt x="1341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1778;p63"/>
            <p:cNvSpPr/>
            <p:nvPr/>
          </p:nvSpPr>
          <p:spPr>
            <a:xfrm flipH="1">
              <a:off x="7426875" y="4067625"/>
              <a:ext cx="210175" cy="60075"/>
            </a:xfrm>
            <a:custGeom>
              <a:avLst/>
              <a:gdLst/>
              <a:ahLst/>
              <a:cxnLst/>
              <a:rect l="l" t="t" r="r" b="b"/>
              <a:pathLst>
                <a:path w="8407" h="2403" extrusionOk="0">
                  <a:moveTo>
                    <a:pt x="8406" y="1"/>
                  </a:moveTo>
                  <a:lnTo>
                    <a:pt x="0" y="134"/>
                  </a:lnTo>
                  <a:lnTo>
                    <a:pt x="167" y="2402"/>
                  </a:lnTo>
                  <a:lnTo>
                    <a:pt x="7706" y="2402"/>
                  </a:lnTo>
                  <a:lnTo>
                    <a:pt x="8406" y="1"/>
                  </a:ln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1779;p63"/>
            <p:cNvSpPr/>
            <p:nvPr/>
          </p:nvSpPr>
          <p:spPr>
            <a:xfrm flipH="1">
              <a:off x="6887325" y="4016750"/>
              <a:ext cx="184325" cy="125950"/>
            </a:xfrm>
            <a:custGeom>
              <a:avLst/>
              <a:gdLst/>
              <a:ahLst/>
              <a:cxnLst/>
              <a:rect l="l" t="t" r="r" b="b"/>
              <a:pathLst>
                <a:path w="7373" h="5038" extrusionOk="0">
                  <a:moveTo>
                    <a:pt x="7306" y="1"/>
                  </a:moveTo>
                  <a:lnTo>
                    <a:pt x="1" y="2903"/>
                  </a:lnTo>
                  <a:lnTo>
                    <a:pt x="801" y="5038"/>
                  </a:lnTo>
                  <a:lnTo>
                    <a:pt x="7373" y="2536"/>
                  </a:lnTo>
                  <a:lnTo>
                    <a:pt x="7306" y="1"/>
                  </a:ln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1780;p63"/>
            <p:cNvSpPr/>
            <p:nvPr/>
          </p:nvSpPr>
          <p:spPr>
            <a:xfrm flipH="1">
              <a:off x="7401850" y="1198075"/>
              <a:ext cx="18375" cy="25875"/>
            </a:xfrm>
            <a:custGeom>
              <a:avLst/>
              <a:gdLst/>
              <a:ahLst/>
              <a:cxnLst/>
              <a:rect l="l" t="t" r="r" b="b"/>
              <a:pathLst>
                <a:path w="735" h="1035" extrusionOk="0">
                  <a:moveTo>
                    <a:pt x="301" y="1"/>
                  </a:moveTo>
                  <a:cubicBezTo>
                    <a:pt x="134" y="34"/>
                    <a:pt x="0" y="267"/>
                    <a:pt x="34" y="568"/>
                  </a:cubicBezTo>
                  <a:cubicBezTo>
                    <a:pt x="67" y="834"/>
                    <a:pt x="234" y="1035"/>
                    <a:pt x="434" y="1035"/>
                  </a:cubicBezTo>
                  <a:cubicBezTo>
                    <a:pt x="601" y="1001"/>
                    <a:pt x="734" y="768"/>
                    <a:pt x="701" y="468"/>
                  </a:cubicBezTo>
                  <a:cubicBezTo>
                    <a:pt x="667" y="201"/>
                    <a:pt x="501" y="1"/>
                    <a:pt x="30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1781;p63"/>
            <p:cNvSpPr/>
            <p:nvPr/>
          </p:nvSpPr>
          <p:spPr>
            <a:xfrm flipH="1">
              <a:off x="7322625" y="1188825"/>
              <a:ext cx="18375" cy="25200"/>
            </a:xfrm>
            <a:custGeom>
              <a:avLst/>
              <a:gdLst/>
              <a:ahLst/>
              <a:cxnLst/>
              <a:rect l="l" t="t" r="r" b="b"/>
              <a:pathLst>
                <a:path w="735" h="1008" extrusionOk="0">
                  <a:moveTo>
                    <a:pt x="339" y="0"/>
                  </a:moveTo>
                  <a:cubicBezTo>
                    <a:pt x="326" y="0"/>
                    <a:pt x="313" y="1"/>
                    <a:pt x="300" y="4"/>
                  </a:cubicBezTo>
                  <a:cubicBezTo>
                    <a:pt x="134" y="4"/>
                    <a:pt x="0" y="270"/>
                    <a:pt x="34" y="537"/>
                  </a:cubicBezTo>
                  <a:cubicBezTo>
                    <a:pt x="65" y="816"/>
                    <a:pt x="210" y="1008"/>
                    <a:pt x="391" y="1008"/>
                  </a:cubicBezTo>
                  <a:cubicBezTo>
                    <a:pt x="405" y="1008"/>
                    <a:pt x="419" y="1007"/>
                    <a:pt x="434" y="1004"/>
                  </a:cubicBezTo>
                  <a:cubicBezTo>
                    <a:pt x="601" y="1004"/>
                    <a:pt x="734" y="737"/>
                    <a:pt x="701" y="471"/>
                  </a:cubicBezTo>
                  <a:cubicBezTo>
                    <a:pt x="670" y="221"/>
                    <a:pt x="521" y="0"/>
                    <a:pt x="339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1782;p63"/>
            <p:cNvSpPr/>
            <p:nvPr/>
          </p:nvSpPr>
          <p:spPr>
            <a:xfrm flipH="1">
              <a:off x="7324300" y="1208925"/>
              <a:ext cx="40900" cy="66325"/>
            </a:xfrm>
            <a:custGeom>
              <a:avLst/>
              <a:gdLst/>
              <a:ahLst/>
              <a:cxnLst/>
              <a:rect l="l" t="t" r="r" b="b"/>
              <a:pathLst>
                <a:path w="1636" h="2653" extrusionOk="0">
                  <a:moveTo>
                    <a:pt x="1" y="0"/>
                  </a:moveTo>
                  <a:lnTo>
                    <a:pt x="334" y="2635"/>
                  </a:lnTo>
                  <a:cubicBezTo>
                    <a:pt x="412" y="2647"/>
                    <a:pt x="490" y="2652"/>
                    <a:pt x="567" y="2652"/>
                  </a:cubicBezTo>
                  <a:cubicBezTo>
                    <a:pt x="954" y="2652"/>
                    <a:pt x="1330" y="2513"/>
                    <a:pt x="1635" y="2235"/>
                  </a:cubicBezTo>
                  <a:cubicBezTo>
                    <a:pt x="1002" y="1568"/>
                    <a:pt x="435" y="801"/>
                    <a:pt x="1" y="0"/>
                  </a:cubicBezTo>
                  <a:close/>
                </a:path>
              </a:pathLst>
            </a:custGeom>
            <a:solidFill>
              <a:srgbClr val="A027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783;p63"/>
            <p:cNvSpPr/>
            <p:nvPr/>
          </p:nvSpPr>
          <p:spPr>
            <a:xfrm flipH="1">
              <a:off x="7373500" y="1274750"/>
              <a:ext cx="54650" cy="22600"/>
            </a:xfrm>
            <a:custGeom>
              <a:avLst/>
              <a:gdLst/>
              <a:ahLst/>
              <a:cxnLst/>
              <a:rect l="l" t="t" r="r" b="b"/>
              <a:pathLst>
                <a:path w="2186" h="904" extrusionOk="0">
                  <a:moveTo>
                    <a:pt x="126" y="0"/>
                  </a:moveTo>
                  <a:cubicBezTo>
                    <a:pt x="63" y="0"/>
                    <a:pt x="0" y="94"/>
                    <a:pt x="50" y="169"/>
                  </a:cubicBezTo>
                  <a:cubicBezTo>
                    <a:pt x="484" y="603"/>
                    <a:pt x="1118" y="870"/>
                    <a:pt x="1752" y="903"/>
                  </a:cubicBezTo>
                  <a:cubicBezTo>
                    <a:pt x="1852" y="903"/>
                    <a:pt x="1985" y="870"/>
                    <a:pt x="2119" y="870"/>
                  </a:cubicBezTo>
                  <a:cubicBezTo>
                    <a:pt x="2152" y="870"/>
                    <a:pt x="2185" y="836"/>
                    <a:pt x="2185" y="770"/>
                  </a:cubicBezTo>
                  <a:cubicBezTo>
                    <a:pt x="2185" y="736"/>
                    <a:pt x="2119" y="703"/>
                    <a:pt x="2085" y="703"/>
                  </a:cubicBezTo>
                  <a:cubicBezTo>
                    <a:pt x="1979" y="718"/>
                    <a:pt x="1873" y="726"/>
                    <a:pt x="1768" y="726"/>
                  </a:cubicBezTo>
                  <a:cubicBezTo>
                    <a:pt x="1178" y="726"/>
                    <a:pt x="609" y="489"/>
                    <a:pt x="184" y="36"/>
                  </a:cubicBezTo>
                  <a:cubicBezTo>
                    <a:pt x="167" y="11"/>
                    <a:pt x="146" y="0"/>
                    <a:pt x="126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784;p63"/>
            <p:cNvSpPr/>
            <p:nvPr/>
          </p:nvSpPr>
          <p:spPr>
            <a:xfrm flipH="1">
              <a:off x="7414375" y="1162225"/>
              <a:ext cx="36700" cy="26700"/>
            </a:xfrm>
            <a:custGeom>
              <a:avLst/>
              <a:gdLst/>
              <a:ahLst/>
              <a:cxnLst/>
              <a:rect l="l" t="t" r="r" b="b"/>
              <a:pathLst>
                <a:path w="1468" h="1068" extrusionOk="0">
                  <a:moveTo>
                    <a:pt x="1301" y="0"/>
                  </a:moveTo>
                  <a:cubicBezTo>
                    <a:pt x="767" y="67"/>
                    <a:pt x="300" y="367"/>
                    <a:pt x="33" y="834"/>
                  </a:cubicBezTo>
                  <a:cubicBezTo>
                    <a:pt x="0" y="901"/>
                    <a:pt x="33" y="1001"/>
                    <a:pt x="100" y="1068"/>
                  </a:cubicBezTo>
                  <a:lnTo>
                    <a:pt x="200" y="1068"/>
                  </a:lnTo>
                  <a:cubicBezTo>
                    <a:pt x="234" y="1068"/>
                    <a:pt x="300" y="1034"/>
                    <a:pt x="334" y="1001"/>
                  </a:cubicBezTo>
                  <a:cubicBezTo>
                    <a:pt x="534" y="634"/>
                    <a:pt x="901" y="367"/>
                    <a:pt x="1301" y="334"/>
                  </a:cubicBezTo>
                  <a:cubicBezTo>
                    <a:pt x="1401" y="334"/>
                    <a:pt x="1468" y="234"/>
                    <a:pt x="1468" y="167"/>
                  </a:cubicBezTo>
                  <a:cubicBezTo>
                    <a:pt x="1468" y="67"/>
                    <a:pt x="1401" y="0"/>
                    <a:pt x="130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785;p63"/>
            <p:cNvSpPr/>
            <p:nvPr/>
          </p:nvSpPr>
          <p:spPr>
            <a:xfrm flipH="1">
              <a:off x="7304300" y="1145550"/>
              <a:ext cx="39200" cy="25875"/>
            </a:xfrm>
            <a:custGeom>
              <a:avLst/>
              <a:gdLst/>
              <a:ahLst/>
              <a:cxnLst/>
              <a:rect l="l" t="t" r="r" b="b"/>
              <a:pathLst>
                <a:path w="1568" h="1035" extrusionOk="0">
                  <a:moveTo>
                    <a:pt x="234" y="0"/>
                  </a:moveTo>
                  <a:cubicBezTo>
                    <a:pt x="0" y="0"/>
                    <a:pt x="0" y="334"/>
                    <a:pt x="234" y="334"/>
                  </a:cubicBezTo>
                  <a:cubicBezTo>
                    <a:pt x="634" y="367"/>
                    <a:pt x="1034" y="600"/>
                    <a:pt x="1234" y="967"/>
                  </a:cubicBezTo>
                  <a:cubicBezTo>
                    <a:pt x="1268" y="1001"/>
                    <a:pt x="1301" y="1034"/>
                    <a:pt x="1368" y="1034"/>
                  </a:cubicBezTo>
                  <a:cubicBezTo>
                    <a:pt x="1401" y="1034"/>
                    <a:pt x="1435" y="1034"/>
                    <a:pt x="1468" y="1001"/>
                  </a:cubicBezTo>
                  <a:cubicBezTo>
                    <a:pt x="1535" y="967"/>
                    <a:pt x="1568" y="867"/>
                    <a:pt x="1501" y="767"/>
                  </a:cubicBezTo>
                  <a:cubicBezTo>
                    <a:pt x="1234" y="334"/>
                    <a:pt x="767" y="33"/>
                    <a:pt x="234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786;p63"/>
            <p:cNvSpPr/>
            <p:nvPr/>
          </p:nvSpPr>
          <p:spPr>
            <a:xfrm flipH="1">
              <a:off x="7452725" y="4225175"/>
              <a:ext cx="46725" cy="21975"/>
            </a:xfrm>
            <a:custGeom>
              <a:avLst/>
              <a:gdLst/>
              <a:ahLst/>
              <a:cxnLst/>
              <a:rect l="l" t="t" r="r" b="b"/>
              <a:pathLst>
                <a:path w="1869" h="879" extrusionOk="0">
                  <a:moveTo>
                    <a:pt x="1530" y="152"/>
                  </a:moveTo>
                  <a:cubicBezTo>
                    <a:pt x="1570" y="152"/>
                    <a:pt x="1606" y="157"/>
                    <a:pt x="1635" y="170"/>
                  </a:cubicBezTo>
                  <a:cubicBezTo>
                    <a:pt x="1635" y="203"/>
                    <a:pt x="1668" y="203"/>
                    <a:pt x="1668" y="270"/>
                  </a:cubicBezTo>
                  <a:cubicBezTo>
                    <a:pt x="1702" y="370"/>
                    <a:pt x="1668" y="504"/>
                    <a:pt x="1568" y="570"/>
                  </a:cubicBezTo>
                  <a:cubicBezTo>
                    <a:pt x="1452" y="667"/>
                    <a:pt x="1256" y="719"/>
                    <a:pt x="994" y="719"/>
                  </a:cubicBezTo>
                  <a:cubicBezTo>
                    <a:pt x="806" y="719"/>
                    <a:pt x="585" y="693"/>
                    <a:pt x="334" y="637"/>
                  </a:cubicBezTo>
                  <a:cubicBezTo>
                    <a:pt x="713" y="433"/>
                    <a:pt x="1246" y="152"/>
                    <a:pt x="1530" y="152"/>
                  </a:cubicBezTo>
                  <a:close/>
                  <a:moveTo>
                    <a:pt x="1490" y="1"/>
                  </a:moveTo>
                  <a:cubicBezTo>
                    <a:pt x="1010" y="1"/>
                    <a:pt x="155" y="545"/>
                    <a:pt x="67" y="604"/>
                  </a:cubicBezTo>
                  <a:cubicBezTo>
                    <a:pt x="34" y="637"/>
                    <a:pt x="0" y="670"/>
                    <a:pt x="34" y="704"/>
                  </a:cubicBezTo>
                  <a:cubicBezTo>
                    <a:pt x="34" y="704"/>
                    <a:pt x="67" y="737"/>
                    <a:pt x="100" y="770"/>
                  </a:cubicBezTo>
                  <a:cubicBezTo>
                    <a:pt x="401" y="837"/>
                    <a:pt x="701" y="870"/>
                    <a:pt x="1001" y="870"/>
                  </a:cubicBezTo>
                  <a:cubicBezTo>
                    <a:pt x="1041" y="876"/>
                    <a:pt x="1081" y="879"/>
                    <a:pt x="1121" y="879"/>
                  </a:cubicBezTo>
                  <a:cubicBezTo>
                    <a:pt x="1314" y="879"/>
                    <a:pt x="1502" y="814"/>
                    <a:pt x="1668" y="704"/>
                  </a:cubicBezTo>
                  <a:cubicBezTo>
                    <a:pt x="1802" y="604"/>
                    <a:pt x="1868" y="437"/>
                    <a:pt x="1835" y="270"/>
                  </a:cubicBezTo>
                  <a:cubicBezTo>
                    <a:pt x="1802" y="170"/>
                    <a:pt x="1768" y="70"/>
                    <a:pt x="1668" y="37"/>
                  </a:cubicBezTo>
                  <a:cubicBezTo>
                    <a:pt x="1618" y="12"/>
                    <a:pt x="1558" y="1"/>
                    <a:pt x="1490" y="1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787;p63"/>
            <p:cNvSpPr/>
            <p:nvPr/>
          </p:nvSpPr>
          <p:spPr>
            <a:xfrm flipH="1">
              <a:off x="7470250" y="4204925"/>
              <a:ext cx="28375" cy="39525"/>
            </a:xfrm>
            <a:custGeom>
              <a:avLst/>
              <a:gdLst/>
              <a:ahLst/>
              <a:cxnLst/>
              <a:rect l="l" t="t" r="r" b="b"/>
              <a:pathLst>
                <a:path w="1135" h="1581" extrusionOk="0">
                  <a:moveTo>
                    <a:pt x="735" y="146"/>
                  </a:moveTo>
                  <a:cubicBezTo>
                    <a:pt x="868" y="179"/>
                    <a:pt x="868" y="213"/>
                    <a:pt x="868" y="246"/>
                  </a:cubicBezTo>
                  <a:cubicBezTo>
                    <a:pt x="935" y="480"/>
                    <a:pt x="501" y="1047"/>
                    <a:pt x="168" y="1314"/>
                  </a:cubicBezTo>
                  <a:cubicBezTo>
                    <a:pt x="168" y="913"/>
                    <a:pt x="301" y="546"/>
                    <a:pt x="534" y="213"/>
                  </a:cubicBezTo>
                  <a:cubicBezTo>
                    <a:pt x="568" y="179"/>
                    <a:pt x="635" y="146"/>
                    <a:pt x="701" y="146"/>
                  </a:cubicBezTo>
                  <a:close/>
                  <a:moveTo>
                    <a:pt x="668" y="0"/>
                  </a:moveTo>
                  <a:cubicBezTo>
                    <a:pt x="570" y="0"/>
                    <a:pt x="476" y="38"/>
                    <a:pt x="401" y="113"/>
                  </a:cubicBezTo>
                  <a:cubicBezTo>
                    <a:pt x="34" y="446"/>
                    <a:pt x="1" y="1447"/>
                    <a:pt x="1" y="1480"/>
                  </a:cubicBezTo>
                  <a:cubicBezTo>
                    <a:pt x="1" y="1514"/>
                    <a:pt x="1" y="1547"/>
                    <a:pt x="34" y="1580"/>
                  </a:cubicBezTo>
                  <a:lnTo>
                    <a:pt x="101" y="1580"/>
                  </a:lnTo>
                  <a:cubicBezTo>
                    <a:pt x="468" y="1380"/>
                    <a:pt x="1135" y="613"/>
                    <a:pt x="1035" y="213"/>
                  </a:cubicBezTo>
                  <a:cubicBezTo>
                    <a:pt x="1001" y="79"/>
                    <a:pt x="868" y="13"/>
                    <a:pt x="768" y="13"/>
                  </a:cubicBezTo>
                  <a:cubicBezTo>
                    <a:pt x="735" y="4"/>
                    <a:pt x="701" y="0"/>
                    <a:pt x="668" y="0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788;p63"/>
            <p:cNvSpPr/>
            <p:nvPr/>
          </p:nvSpPr>
          <p:spPr>
            <a:xfrm flipH="1">
              <a:off x="6849800" y="4174300"/>
              <a:ext cx="49225" cy="34300"/>
            </a:xfrm>
            <a:custGeom>
              <a:avLst/>
              <a:gdLst/>
              <a:ahLst/>
              <a:cxnLst/>
              <a:rect l="l" t="t" r="r" b="b"/>
              <a:pathLst>
                <a:path w="1969" h="1372" extrusionOk="0">
                  <a:moveTo>
                    <a:pt x="1668" y="170"/>
                  </a:moveTo>
                  <a:cubicBezTo>
                    <a:pt x="1702" y="170"/>
                    <a:pt x="1735" y="204"/>
                    <a:pt x="1735" y="237"/>
                  </a:cubicBezTo>
                  <a:cubicBezTo>
                    <a:pt x="1802" y="304"/>
                    <a:pt x="1802" y="437"/>
                    <a:pt x="1735" y="504"/>
                  </a:cubicBezTo>
                  <a:cubicBezTo>
                    <a:pt x="1602" y="771"/>
                    <a:pt x="1101" y="1004"/>
                    <a:pt x="334" y="1171"/>
                  </a:cubicBezTo>
                  <a:cubicBezTo>
                    <a:pt x="768" y="704"/>
                    <a:pt x="1368" y="170"/>
                    <a:pt x="1635" y="170"/>
                  </a:cubicBezTo>
                  <a:close/>
                  <a:moveTo>
                    <a:pt x="1659" y="1"/>
                  </a:moveTo>
                  <a:cubicBezTo>
                    <a:pt x="1143" y="1"/>
                    <a:pt x="131" y="1108"/>
                    <a:pt x="34" y="1238"/>
                  </a:cubicBezTo>
                  <a:cubicBezTo>
                    <a:pt x="1" y="1271"/>
                    <a:pt x="1" y="1304"/>
                    <a:pt x="34" y="1338"/>
                  </a:cubicBezTo>
                  <a:cubicBezTo>
                    <a:pt x="34" y="1338"/>
                    <a:pt x="67" y="1371"/>
                    <a:pt x="101" y="1371"/>
                  </a:cubicBezTo>
                  <a:lnTo>
                    <a:pt x="101" y="1338"/>
                  </a:lnTo>
                  <a:cubicBezTo>
                    <a:pt x="668" y="1271"/>
                    <a:pt x="1668" y="1037"/>
                    <a:pt x="1902" y="570"/>
                  </a:cubicBezTo>
                  <a:cubicBezTo>
                    <a:pt x="1969" y="437"/>
                    <a:pt x="1969" y="304"/>
                    <a:pt x="1902" y="170"/>
                  </a:cubicBezTo>
                  <a:cubicBezTo>
                    <a:pt x="1869" y="70"/>
                    <a:pt x="1802" y="3"/>
                    <a:pt x="1702" y="3"/>
                  </a:cubicBezTo>
                  <a:cubicBezTo>
                    <a:pt x="1688" y="2"/>
                    <a:pt x="1674" y="1"/>
                    <a:pt x="1659" y="1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789;p63"/>
            <p:cNvSpPr/>
            <p:nvPr/>
          </p:nvSpPr>
          <p:spPr>
            <a:xfrm flipH="1">
              <a:off x="6873975" y="4162975"/>
              <a:ext cx="30875" cy="45625"/>
            </a:xfrm>
            <a:custGeom>
              <a:avLst/>
              <a:gdLst/>
              <a:ahLst/>
              <a:cxnLst/>
              <a:rect l="l" t="t" r="r" b="b"/>
              <a:pathLst>
                <a:path w="1235" h="1825" extrusionOk="0">
                  <a:moveTo>
                    <a:pt x="767" y="156"/>
                  </a:moveTo>
                  <a:cubicBezTo>
                    <a:pt x="834" y="156"/>
                    <a:pt x="867" y="190"/>
                    <a:pt x="901" y="190"/>
                  </a:cubicBezTo>
                  <a:cubicBezTo>
                    <a:pt x="1001" y="390"/>
                    <a:pt x="701" y="1124"/>
                    <a:pt x="367" y="1557"/>
                  </a:cubicBezTo>
                  <a:cubicBezTo>
                    <a:pt x="267" y="1157"/>
                    <a:pt x="300" y="757"/>
                    <a:pt x="434" y="356"/>
                  </a:cubicBezTo>
                  <a:cubicBezTo>
                    <a:pt x="467" y="256"/>
                    <a:pt x="567" y="190"/>
                    <a:pt x="701" y="156"/>
                  </a:cubicBezTo>
                  <a:close/>
                  <a:moveTo>
                    <a:pt x="791" y="1"/>
                  </a:moveTo>
                  <a:cubicBezTo>
                    <a:pt x="755" y="1"/>
                    <a:pt x="714" y="7"/>
                    <a:pt x="667" y="23"/>
                  </a:cubicBezTo>
                  <a:cubicBezTo>
                    <a:pt x="500" y="56"/>
                    <a:pt x="367" y="156"/>
                    <a:pt x="267" y="323"/>
                  </a:cubicBezTo>
                  <a:cubicBezTo>
                    <a:pt x="0" y="823"/>
                    <a:pt x="267" y="1724"/>
                    <a:pt x="267" y="1757"/>
                  </a:cubicBezTo>
                  <a:cubicBezTo>
                    <a:pt x="267" y="1791"/>
                    <a:pt x="267" y="1824"/>
                    <a:pt x="300" y="1824"/>
                  </a:cubicBezTo>
                  <a:lnTo>
                    <a:pt x="334" y="1824"/>
                  </a:lnTo>
                  <a:cubicBezTo>
                    <a:pt x="367" y="1824"/>
                    <a:pt x="367" y="1824"/>
                    <a:pt x="400" y="1791"/>
                  </a:cubicBezTo>
                  <a:cubicBezTo>
                    <a:pt x="701" y="1490"/>
                    <a:pt x="1234" y="456"/>
                    <a:pt x="1034" y="123"/>
                  </a:cubicBezTo>
                  <a:cubicBezTo>
                    <a:pt x="983" y="72"/>
                    <a:pt x="912" y="1"/>
                    <a:pt x="791" y="1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790;p63"/>
            <p:cNvSpPr/>
            <p:nvPr/>
          </p:nvSpPr>
          <p:spPr>
            <a:xfrm flipH="1">
              <a:off x="7587000" y="1613375"/>
              <a:ext cx="273550" cy="702200"/>
            </a:xfrm>
            <a:custGeom>
              <a:avLst/>
              <a:gdLst/>
              <a:ahLst/>
              <a:cxnLst/>
              <a:rect l="l" t="t" r="r" b="b"/>
              <a:pathLst>
                <a:path w="10942" h="28088" extrusionOk="0">
                  <a:moveTo>
                    <a:pt x="6205" y="0"/>
                  </a:moveTo>
                  <a:cubicBezTo>
                    <a:pt x="5038" y="2302"/>
                    <a:pt x="3970" y="4537"/>
                    <a:pt x="3003" y="6872"/>
                  </a:cubicBezTo>
                  <a:cubicBezTo>
                    <a:pt x="2503" y="8040"/>
                    <a:pt x="2036" y="9207"/>
                    <a:pt x="1602" y="10408"/>
                  </a:cubicBezTo>
                  <a:cubicBezTo>
                    <a:pt x="1402" y="11008"/>
                    <a:pt x="1168" y="11609"/>
                    <a:pt x="968" y="12209"/>
                  </a:cubicBezTo>
                  <a:lnTo>
                    <a:pt x="668" y="13143"/>
                  </a:lnTo>
                  <a:lnTo>
                    <a:pt x="534" y="13644"/>
                  </a:lnTo>
                  <a:cubicBezTo>
                    <a:pt x="468" y="13844"/>
                    <a:pt x="401" y="14044"/>
                    <a:pt x="368" y="14244"/>
                  </a:cubicBezTo>
                  <a:cubicBezTo>
                    <a:pt x="1" y="15845"/>
                    <a:pt x="67" y="17513"/>
                    <a:pt x="568" y="19081"/>
                  </a:cubicBezTo>
                  <a:cubicBezTo>
                    <a:pt x="1035" y="20515"/>
                    <a:pt x="1735" y="21816"/>
                    <a:pt x="2669" y="22984"/>
                  </a:cubicBezTo>
                  <a:cubicBezTo>
                    <a:pt x="3537" y="24051"/>
                    <a:pt x="4504" y="25052"/>
                    <a:pt x="5605" y="25919"/>
                  </a:cubicBezTo>
                  <a:cubicBezTo>
                    <a:pt x="6105" y="26319"/>
                    <a:pt x="6672" y="26686"/>
                    <a:pt x="7206" y="27053"/>
                  </a:cubicBezTo>
                  <a:cubicBezTo>
                    <a:pt x="7773" y="27453"/>
                    <a:pt x="8340" y="27787"/>
                    <a:pt x="8974" y="28087"/>
                  </a:cubicBezTo>
                  <a:lnTo>
                    <a:pt x="10375" y="25852"/>
                  </a:lnTo>
                  <a:cubicBezTo>
                    <a:pt x="10175" y="25719"/>
                    <a:pt x="9941" y="25485"/>
                    <a:pt x="9741" y="25285"/>
                  </a:cubicBezTo>
                  <a:cubicBezTo>
                    <a:pt x="9508" y="25118"/>
                    <a:pt x="9307" y="24918"/>
                    <a:pt x="9107" y="24718"/>
                  </a:cubicBezTo>
                  <a:cubicBezTo>
                    <a:pt x="8674" y="24318"/>
                    <a:pt x="8273" y="23884"/>
                    <a:pt x="7906" y="23451"/>
                  </a:cubicBezTo>
                  <a:cubicBezTo>
                    <a:pt x="7139" y="22617"/>
                    <a:pt x="6472" y="21716"/>
                    <a:pt x="5905" y="20782"/>
                  </a:cubicBezTo>
                  <a:cubicBezTo>
                    <a:pt x="5405" y="19915"/>
                    <a:pt x="5038" y="18981"/>
                    <a:pt x="4804" y="17980"/>
                  </a:cubicBezTo>
                  <a:cubicBezTo>
                    <a:pt x="4637" y="17146"/>
                    <a:pt x="4704" y="16279"/>
                    <a:pt x="4938" y="15445"/>
                  </a:cubicBezTo>
                  <a:cubicBezTo>
                    <a:pt x="4971" y="15345"/>
                    <a:pt x="5004" y="15245"/>
                    <a:pt x="5071" y="15145"/>
                  </a:cubicBezTo>
                  <a:lnTo>
                    <a:pt x="5138" y="15011"/>
                  </a:lnTo>
                  <a:lnTo>
                    <a:pt x="5204" y="14811"/>
                  </a:lnTo>
                  <a:lnTo>
                    <a:pt x="5538" y="13977"/>
                  </a:lnTo>
                  <a:lnTo>
                    <a:pt x="6272" y="12309"/>
                  </a:lnTo>
                  <a:cubicBezTo>
                    <a:pt x="6739" y="11208"/>
                    <a:pt x="7273" y="10108"/>
                    <a:pt x="7773" y="9007"/>
                  </a:cubicBezTo>
                  <a:cubicBezTo>
                    <a:pt x="8807" y="6805"/>
                    <a:pt x="9874" y="4570"/>
                    <a:pt x="10942" y="2435"/>
                  </a:cubicBezTo>
                  <a:lnTo>
                    <a:pt x="6205" y="0"/>
                  </a:lnTo>
                  <a:close/>
                </a:path>
              </a:pathLst>
            </a:custGeom>
            <a:solidFill>
              <a:srgbClr val="B65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791;p63"/>
            <p:cNvSpPr/>
            <p:nvPr/>
          </p:nvSpPr>
          <p:spPr>
            <a:xfrm flipH="1">
              <a:off x="7532500" y="1542425"/>
              <a:ext cx="308875" cy="383700"/>
            </a:xfrm>
            <a:custGeom>
              <a:avLst/>
              <a:gdLst/>
              <a:ahLst/>
              <a:cxnLst/>
              <a:rect l="l" t="t" r="r" b="b"/>
              <a:pathLst>
                <a:path w="12355" h="15348" extrusionOk="0">
                  <a:moveTo>
                    <a:pt x="8163" y="1"/>
                  </a:moveTo>
                  <a:cubicBezTo>
                    <a:pt x="7604" y="1"/>
                    <a:pt x="6992" y="99"/>
                    <a:pt x="6339" y="303"/>
                  </a:cubicBezTo>
                  <a:cubicBezTo>
                    <a:pt x="3137" y="1304"/>
                    <a:pt x="1" y="12112"/>
                    <a:pt x="1" y="12112"/>
                  </a:cubicBezTo>
                  <a:lnTo>
                    <a:pt x="7373" y="15347"/>
                  </a:lnTo>
                  <a:cubicBezTo>
                    <a:pt x="7373" y="15347"/>
                    <a:pt x="9741" y="10144"/>
                    <a:pt x="11109" y="6041"/>
                  </a:cubicBezTo>
                  <a:cubicBezTo>
                    <a:pt x="12354" y="2332"/>
                    <a:pt x="10890" y="1"/>
                    <a:pt x="8163" y="1"/>
                  </a:cubicBezTo>
                  <a:close/>
                </a:path>
              </a:pathLst>
            </a:custGeom>
            <a:solidFill>
              <a:srgbClr val="FF40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792;p63"/>
            <p:cNvSpPr/>
            <p:nvPr/>
          </p:nvSpPr>
          <p:spPr>
            <a:xfrm flipH="1">
              <a:off x="7532500" y="1542425"/>
              <a:ext cx="308875" cy="383700"/>
            </a:xfrm>
            <a:custGeom>
              <a:avLst/>
              <a:gdLst/>
              <a:ahLst/>
              <a:cxnLst/>
              <a:rect l="l" t="t" r="r" b="b"/>
              <a:pathLst>
                <a:path w="12355" h="15348" extrusionOk="0">
                  <a:moveTo>
                    <a:pt x="8163" y="1"/>
                  </a:moveTo>
                  <a:cubicBezTo>
                    <a:pt x="7604" y="1"/>
                    <a:pt x="6992" y="99"/>
                    <a:pt x="6339" y="303"/>
                  </a:cubicBezTo>
                  <a:cubicBezTo>
                    <a:pt x="3137" y="1304"/>
                    <a:pt x="1" y="12112"/>
                    <a:pt x="1" y="12112"/>
                  </a:cubicBezTo>
                  <a:lnTo>
                    <a:pt x="7373" y="15347"/>
                  </a:lnTo>
                  <a:cubicBezTo>
                    <a:pt x="7373" y="15347"/>
                    <a:pt x="9741" y="10144"/>
                    <a:pt x="11109" y="6041"/>
                  </a:cubicBezTo>
                  <a:cubicBezTo>
                    <a:pt x="12354" y="2332"/>
                    <a:pt x="10890" y="1"/>
                    <a:pt x="816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793;p63"/>
            <p:cNvSpPr/>
            <p:nvPr/>
          </p:nvSpPr>
          <p:spPr>
            <a:xfrm flipH="1">
              <a:off x="7545300" y="2243000"/>
              <a:ext cx="138450" cy="119275"/>
            </a:xfrm>
            <a:custGeom>
              <a:avLst/>
              <a:gdLst/>
              <a:ahLst/>
              <a:cxnLst/>
              <a:rect l="l" t="t" r="r" b="b"/>
              <a:pathLst>
                <a:path w="5538" h="4771" extrusionOk="0">
                  <a:moveTo>
                    <a:pt x="2502" y="0"/>
                  </a:moveTo>
                  <a:lnTo>
                    <a:pt x="768" y="1234"/>
                  </a:lnTo>
                  <a:cubicBezTo>
                    <a:pt x="0" y="2769"/>
                    <a:pt x="2569" y="4770"/>
                    <a:pt x="2569" y="4770"/>
                  </a:cubicBezTo>
                  <a:lnTo>
                    <a:pt x="5538" y="1801"/>
                  </a:lnTo>
                  <a:lnTo>
                    <a:pt x="2502" y="0"/>
                  </a:lnTo>
                  <a:close/>
                </a:path>
              </a:pathLst>
            </a:custGeom>
            <a:solidFill>
              <a:srgbClr val="B55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794;p63"/>
            <p:cNvSpPr/>
            <p:nvPr/>
          </p:nvSpPr>
          <p:spPr>
            <a:xfrm flipH="1">
              <a:off x="7494425" y="2288025"/>
              <a:ext cx="125125" cy="125950"/>
            </a:xfrm>
            <a:custGeom>
              <a:avLst/>
              <a:gdLst/>
              <a:ahLst/>
              <a:cxnLst/>
              <a:rect l="l" t="t" r="r" b="b"/>
              <a:pathLst>
                <a:path w="5005" h="5038" extrusionOk="0">
                  <a:moveTo>
                    <a:pt x="2970" y="0"/>
                  </a:moveTo>
                  <a:lnTo>
                    <a:pt x="1" y="2969"/>
                  </a:lnTo>
                  <a:lnTo>
                    <a:pt x="1969" y="5037"/>
                  </a:lnTo>
                  <a:lnTo>
                    <a:pt x="5005" y="2902"/>
                  </a:lnTo>
                  <a:lnTo>
                    <a:pt x="2970" y="0"/>
                  </a:lnTo>
                  <a:close/>
                </a:path>
              </a:pathLst>
            </a:custGeom>
            <a:solidFill>
              <a:srgbClr val="B55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2" name="Google Shape;1795;p63"/>
            <p:cNvGrpSpPr/>
            <p:nvPr/>
          </p:nvGrpSpPr>
          <p:grpSpPr>
            <a:xfrm>
              <a:off x="7056600" y="2191300"/>
              <a:ext cx="189325" cy="170975"/>
              <a:chOff x="1987425" y="2488900"/>
              <a:chExt cx="189325" cy="170975"/>
            </a:xfrm>
          </p:grpSpPr>
          <p:sp>
            <p:nvSpPr>
              <p:cNvPr id="113" name="Google Shape;1796;p63"/>
              <p:cNvSpPr/>
              <p:nvPr/>
            </p:nvSpPr>
            <p:spPr>
              <a:xfrm>
                <a:off x="1987425" y="2488900"/>
                <a:ext cx="138450" cy="119275"/>
              </a:xfrm>
              <a:custGeom>
                <a:avLst/>
                <a:gdLst/>
                <a:ahLst/>
                <a:cxnLst/>
                <a:rect l="l" t="t" r="r" b="b"/>
                <a:pathLst>
                  <a:path w="5538" h="4771" extrusionOk="0">
                    <a:moveTo>
                      <a:pt x="2502" y="0"/>
                    </a:moveTo>
                    <a:lnTo>
                      <a:pt x="768" y="1234"/>
                    </a:lnTo>
                    <a:cubicBezTo>
                      <a:pt x="0" y="2769"/>
                      <a:pt x="2569" y="4770"/>
                      <a:pt x="2569" y="4770"/>
                    </a:cubicBezTo>
                    <a:lnTo>
                      <a:pt x="5538" y="1801"/>
                    </a:lnTo>
                    <a:lnTo>
                      <a:pt x="2502" y="0"/>
                    </a:lnTo>
                    <a:close/>
                  </a:path>
                </a:pathLst>
              </a:custGeom>
              <a:solidFill>
                <a:srgbClr val="B55B5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1797;p63"/>
              <p:cNvSpPr/>
              <p:nvPr/>
            </p:nvSpPr>
            <p:spPr>
              <a:xfrm>
                <a:off x="2051625" y="2533925"/>
                <a:ext cx="125125" cy="125950"/>
              </a:xfrm>
              <a:custGeom>
                <a:avLst/>
                <a:gdLst/>
                <a:ahLst/>
                <a:cxnLst/>
                <a:rect l="l" t="t" r="r" b="b"/>
                <a:pathLst>
                  <a:path w="5005" h="5038" extrusionOk="0">
                    <a:moveTo>
                      <a:pt x="2970" y="0"/>
                    </a:moveTo>
                    <a:lnTo>
                      <a:pt x="1" y="2969"/>
                    </a:lnTo>
                    <a:lnTo>
                      <a:pt x="1969" y="5037"/>
                    </a:lnTo>
                    <a:lnTo>
                      <a:pt x="5005" y="2902"/>
                    </a:lnTo>
                    <a:lnTo>
                      <a:pt x="2970" y="0"/>
                    </a:lnTo>
                    <a:close/>
                  </a:path>
                </a:pathLst>
              </a:custGeom>
              <a:solidFill>
                <a:srgbClr val="B55B5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" name="Google Shape;1320;p51"/>
          <p:cNvPicPr preferRelativeResize="0"/>
          <p:nvPr/>
        </p:nvPicPr>
        <p:blipFill>
          <a:blip r:embed="rId3" cstate="email">
            <a:alphaModFix/>
          </a:blip>
          <a:stretch>
            <a:fillRect/>
          </a:stretch>
        </p:blipFill>
        <p:spPr>
          <a:xfrm>
            <a:off x="49200" y="417425"/>
            <a:ext cx="5078750" cy="5078750"/>
          </a:xfrm>
          <a:prstGeom prst="rect">
            <a:avLst/>
          </a:prstGeom>
          <a:noFill/>
          <a:ln>
            <a:noFill/>
          </a:ln>
        </p:spPr>
      </p:pic>
      <p:sp>
        <p:nvSpPr>
          <p:cNvPr id="1321" name="Google Shape;1321;p51"/>
          <p:cNvSpPr txBox="1">
            <a:spLocks noGrp="1"/>
          </p:cNvSpPr>
          <p:nvPr>
            <p:ph type="title"/>
          </p:nvPr>
        </p:nvSpPr>
        <p:spPr>
          <a:xfrm>
            <a:off x="4572000" y="2122050"/>
            <a:ext cx="4038600" cy="60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" dirty="0" smtClean="0"/>
              <a:t>International </a:t>
            </a:r>
            <a:r>
              <a:rPr lang="en-US" dirty="0" smtClean="0"/>
              <a:t>participation</a:t>
            </a:r>
            <a:endParaRPr dirty="0"/>
          </a:p>
        </p:txBody>
      </p:sp>
      <p:sp>
        <p:nvSpPr>
          <p:cNvPr id="1322" name="Google Shape;1322;p51"/>
          <p:cNvSpPr txBox="1">
            <a:spLocks noGrp="1"/>
          </p:cNvSpPr>
          <p:nvPr>
            <p:ph type="title" idx="2"/>
          </p:nvPr>
        </p:nvSpPr>
        <p:spPr>
          <a:xfrm>
            <a:off x="5520900" y="1047750"/>
            <a:ext cx="1811100" cy="96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 3</a:t>
            </a:r>
            <a:endParaRPr dirty="0"/>
          </a:p>
        </p:txBody>
      </p:sp>
      <p:grpSp>
        <p:nvGrpSpPr>
          <p:cNvPr id="1324" name="Google Shape;1324;p51"/>
          <p:cNvGrpSpPr/>
          <p:nvPr/>
        </p:nvGrpSpPr>
        <p:grpSpPr>
          <a:xfrm>
            <a:off x="420980" y="279850"/>
            <a:ext cx="889188" cy="850225"/>
            <a:chOff x="420980" y="279850"/>
            <a:chExt cx="889188" cy="850225"/>
          </a:xfrm>
        </p:grpSpPr>
        <p:sp>
          <p:nvSpPr>
            <p:cNvPr id="1325" name="Google Shape;1325;p51"/>
            <p:cNvSpPr/>
            <p:nvPr/>
          </p:nvSpPr>
          <p:spPr>
            <a:xfrm>
              <a:off x="1254874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51"/>
            <p:cNvSpPr/>
            <p:nvPr/>
          </p:nvSpPr>
          <p:spPr>
            <a:xfrm>
              <a:off x="1254874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51"/>
            <p:cNvSpPr/>
            <p:nvPr/>
          </p:nvSpPr>
          <p:spPr>
            <a:xfrm>
              <a:off x="1254874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4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51"/>
            <p:cNvSpPr/>
            <p:nvPr/>
          </p:nvSpPr>
          <p:spPr>
            <a:xfrm>
              <a:off x="1254874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51"/>
            <p:cNvSpPr/>
            <p:nvPr/>
          </p:nvSpPr>
          <p:spPr>
            <a:xfrm>
              <a:off x="1254874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4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51"/>
            <p:cNvSpPr/>
            <p:nvPr/>
          </p:nvSpPr>
          <p:spPr>
            <a:xfrm>
              <a:off x="1254874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4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51"/>
            <p:cNvSpPr/>
            <p:nvPr/>
          </p:nvSpPr>
          <p:spPr>
            <a:xfrm>
              <a:off x="1254874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51"/>
            <p:cNvSpPr/>
            <p:nvPr/>
          </p:nvSpPr>
          <p:spPr>
            <a:xfrm>
              <a:off x="1254874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4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51"/>
            <p:cNvSpPr/>
            <p:nvPr/>
          </p:nvSpPr>
          <p:spPr>
            <a:xfrm>
              <a:off x="1254874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4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51"/>
            <p:cNvSpPr/>
            <p:nvPr/>
          </p:nvSpPr>
          <p:spPr>
            <a:xfrm>
              <a:off x="1254874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4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4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51"/>
            <p:cNvSpPr/>
            <p:nvPr/>
          </p:nvSpPr>
          <p:spPr>
            <a:xfrm>
              <a:off x="1254874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4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51"/>
            <p:cNvSpPr/>
            <p:nvPr/>
          </p:nvSpPr>
          <p:spPr>
            <a:xfrm>
              <a:off x="1254874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4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4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51"/>
            <p:cNvSpPr/>
            <p:nvPr/>
          </p:nvSpPr>
          <p:spPr>
            <a:xfrm>
              <a:off x="1089419" y="27985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51"/>
            <p:cNvSpPr/>
            <p:nvPr/>
          </p:nvSpPr>
          <p:spPr>
            <a:xfrm>
              <a:off x="1089419" y="438900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395"/>
                    <a:pt x="91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51"/>
            <p:cNvSpPr/>
            <p:nvPr/>
          </p:nvSpPr>
          <p:spPr>
            <a:xfrm>
              <a:off x="1089419" y="594641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7"/>
                    <a:pt x="243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51"/>
            <p:cNvSpPr/>
            <p:nvPr/>
          </p:nvSpPr>
          <p:spPr>
            <a:xfrm>
              <a:off x="1089419" y="753585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91" y="0"/>
                    <a:pt x="0" y="122"/>
                    <a:pt x="0" y="274"/>
                  </a:cubicBezTo>
                  <a:cubicBezTo>
                    <a:pt x="0" y="426"/>
                    <a:pt x="91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51"/>
            <p:cNvSpPr/>
            <p:nvPr/>
          </p:nvSpPr>
          <p:spPr>
            <a:xfrm>
              <a:off x="1089419" y="912529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18"/>
                    <a:pt x="243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51"/>
            <p:cNvSpPr/>
            <p:nvPr/>
          </p:nvSpPr>
          <p:spPr>
            <a:xfrm>
              <a:off x="1089419" y="1074781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91" y="1"/>
                    <a:pt x="0" y="122"/>
                    <a:pt x="0" y="274"/>
                  </a:cubicBezTo>
                  <a:cubicBezTo>
                    <a:pt x="0" y="426"/>
                    <a:pt x="91" y="517"/>
                    <a:pt x="243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51"/>
            <p:cNvSpPr/>
            <p:nvPr/>
          </p:nvSpPr>
          <p:spPr>
            <a:xfrm>
              <a:off x="920654" y="27985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51"/>
            <p:cNvSpPr/>
            <p:nvPr/>
          </p:nvSpPr>
          <p:spPr>
            <a:xfrm>
              <a:off x="920654" y="43890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51"/>
            <p:cNvSpPr/>
            <p:nvPr/>
          </p:nvSpPr>
          <p:spPr>
            <a:xfrm>
              <a:off x="920654" y="59464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51"/>
            <p:cNvSpPr/>
            <p:nvPr/>
          </p:nvSpPr>
          <p:spPr>
            <a:xfrm>
              <a:off x="920654" y="75358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51"/>
            <p:cNvSpPr/>
            <p:nvPr/>
          </p:nvSpPr>
          <p:spPr>
            <a:xfrm>
              <a:off x="920654" y="91252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51"/>
            <p:cNvSpPr/>
            <p:nvPr/>
          </p:nvSpPr>
          <p:spPr>
            <a:xfrm>
              <a:off x="920654" y="107478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9" name="Google Shape;1349;p51"/>
            <p:cNvSpPr/>
            <p:nvPr/>
          </p:nvSpPr>
          <p:spPr>
            <a:xfrm>
              <a:off x="755199" y="279850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0" name="Google Shape;1350;p51"/>
            <p:cNvSpPr/>
            <p:nvPr/>
          </p:nvSpPr>
          <p:spPr>
            <a:xfrm>
              <a:off x="755199" y="438900"/>
              <a:ext cx="55294" cy="55187"/>
            </a:xfrm>
            <a:custGeom>
              <a:avLst/>
              <a:gdLst/>
              <a:ahLst/>
              <a:cxnLst/>
              <a:rect l="l" t="t" r="r" b="b"/>
              <a:pathLst>
                <a:path w="518" h="517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74" y="517"/>
                  </a:cubicBezTo>
                  <a:cubicBezTo>
                    <a:pt x="426" y="517"/>
                    <a:pt x="517" y="395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1" name="Google Shape;1351;p51"/>
            <p:cNvSpPr/>
            <p:nvPr/>
          </p:nvSpPr>
          <p:spPr>
            <a:xfrm>
              <a:off x="755199" y="594641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74" y="547"/>
                  </a:cubicBezTo>
                  <a:cubicBezTo>
                    <a:pt x="426" y="547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2" name="Google Shape;1352;p51"/>
            <p:cNvSpPr/>
            <p:nvPr/>
          </p:nvSpPr>
          <p:spPr>
            <a:xfrm>
              <a:off x="755199" y="753585"/>
              <a:ext cx="55294" cy="58496"/>
            </a:xfrm>
            <a:custGeom>
              <a:avLst/>
              <a:gdLst/>
              <a:ahLst/>
              <a:cxnLst/>
              <a:rect l="l" t="t" r="r" b="b"/>
              <a:pathLst>
                <a:path w="518" h="548" extrusionOk="0">
                  <a:moveTo>
                    <a:pt x="274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74" y="548"/>
                  </a:cubicBezTo>
                  <a:cubicBezTo>
                    <a:pt x="426" y="548"/>
                    <a:pt x="517" y="426"/>
                    <a:pt x="517" y="274"/>
                  </a:cubicBezTo>
                  <a:cubicBezTo>
                    <a:pt x="517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3" name="Google Shape;1353;p51"/>
            <p:cNvSpPr/>
            <p:nvPr/>
          </p:nvSpPr>
          <p:spPr>
            <a:xfrm>
              <a:off x="755199" y="912529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74" y="518"/>
                  </a:cubicBezTo>
                  <a:cubicBezTo>
                    <a:pt x="426" y="518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4" name="Google Shape;1354;p51"/>
            <p:cNvSpPr/>
            <p:nvPr/>
          </p:nvSpPr>
          <p:spPr>
            <a:xfrm>
              <a:off x="755199" y="1074781"/>
              <a:ext cx="55294" cy="55294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74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74" y="517"/>
                  </a:cubicBezTo>
                  <a:cubicBezTo>
                    <a:pt x="426" y="517"/>
                    <a:pt x="517" y="426"/>
                    <a:pt x="517" y="274"/>
                  </a:cubicBezTo>
                  <a:cubicBezTo>
                    <a:pt x="517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5" name="Google Shape;1355;p51"/>
            <p:cNvSpPr/>
            <p:nvPr/>
          </p:nvSpPr>
          <p:spPr>
            <a:xfrm>
              <a:off x="589744" y="279850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6" name="Google Shape;1356;p51"/>
            <p:cNvSpPr/>
            <p:nvPr/>
          </p:nvSpPr>
          <p:spPr>
            <a:xfrm>
              <a:off x="589744" y="438900"/>
              <a:ext cx="55187" cy="55187"/>
            </a:xfrm>
            <a:custGeom>
              <a:avLst/>
              <a:gdLst/>
              <a:ahLst/>
              <a:cxnLst/>
              <a:rect l="l" t="t" r="r" b="b"/>
              <a:pathLst>
                <a:path w="517" h="517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395"/>
                    <a:pt x="122" y="517"/>
                    <a:pt x="243" y="517"/>
                  </a:cubicBezTo>
                  <a:cubicBezTo>
                    <a:pt x="395" y="517"/>
                    <a:pt x="517" y="395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7" name="Google Shape;1357;p51"/>
            <p:cNvSpPr/>
            <p:nvPr/>
          </p:nvSpPr>
          <p:spPr>
            <a:xfrm>
              <a:off x="589744" y="594641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7"/>
                    <a:pt x="243" y="547"/>
                  </a:cubicBezTo>
                  <a:cubicBezTo>
                    <a:pt x="395" y="547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8" name="Google Shape;1358;p51"/>
            <p:cNvSpPr/>
            <p:nvPr/>
          </p:nvSpPr>
          <p:spPr>
            <a:xfrm>
              <a:off x="589744" y="753585"/>
              <a:ext cx="55187" cy="58496"/>
            </a:xfrm>
            <a:custGeom>
              <a:avLst/>
              <a:gdLst/>
              <a:ahLst/>
              <a:cxnLst/>
              <a:rect l="l" t="t" r="r" b="b"/>
              <a:pathLst>
                <a:path w="517" h="548" extrusionOk="0">
                  <a:moveTo>
                    <a:pt x="243" y="0"/>
                  </a:moveTo>
                  <a:cubicBezTo>
                    <a:pt x="122" y="0"/>
                    <a:pt x="0" y="122"/>
                    <a:pt x="0" y="274"/>
                  </a:cubicBezTo>
                  <a:cubicBezTo>
                    <a:pt x="0" y="426"/>
                    <a:pt x="122" y="548"/>
                    <a:pt x="243" y="548"/>
                  </a:cubicBezTo>
                  <a:cubicBezTo>
                    <a:pt x="395" y="548"/>
                    <a:pt x="517" y="426"/>
                    <a:pt x="517" y="274"/>
                  </a:cubicBezTo>
                  <a:cubicBezTo>
                    <a:pt x="517" y="122"/>
                    <a:pt x="395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9" name="Google Shape;1359;p51"/>
            <p:cNvSpPr/>
            <p:nvPr/>
          </p:nvSpPr>
          <p:spPr>
            <a:xfrm>
              <a:off x="589744" y="912529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8"/>
                    <a:pt x="243" y="518"/>
                  </a:cubicBezTo>
                  <a:cubicBezTo>
                    <a:pt x="395" y="518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0" name="Google Shape;1360;p51"/>
            <p:cNvSpPr/>
            <p:nvPr/>
          </p:nvSpPr>
          <p:spPr>
            <a:xfrm>
              <a:off x="589744" y="1074781"/>
              <a:ext cx="55187" cy="55294"/>
            </a:xfrm>
            <a:custGeom>
              <a:avLst/>
              <a:gdLst/>
              <a:ahLst/>
              <a:cxnLst/>
              <a:rect l="l" t="t" r="r" b="b"/>
              <a:pathLst>
                <a:path w="517" h="518" extrusionOk="0">
                  <a:moveTo>
                    <a:pt x="243" y="1"/>
                  </a:moveTo>
                  <a:cubicBezTo>
                    <a:pt x="122" y="1"/>
                    <a:pt x="0" y="122"/>
                    <a:pt x="0" y="274"/>
                  </a:cubicBezTo>
                  <a:cubicBezTo>
                    <a:pt x="0" y="426"/>
                    <a:pt x="122" y="517"/>
                    <a:pt x="243" y="517"/>
                  </a:cubicBezTo>
                  <a:cubicBezTo>
                    <a:pt x="395" y="517"/>
                    <a:pt x="517" y="426"/>
                    <a:pt x="517" y="274"/>
                  </a:cubicBezTo>
                  <a:cubicBezTo>
                    <a:pt x="517" y="122"/>
                    <a:pt x="395" y="1"/>
                    <a:pt x="2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1" name="Google Shape;1361;p51"/>
            <p:cNvSpPr/>
            <p:nvPr/>
          </p:nvSpPr>
          <p:spPr>
            <a:xfrm>
              <a:off x="420980" y="279850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2" name="Google Shape;1362;p51"/>
            <p:cNvSpPr/>
            <p:nvPr/>
          </p:nvSpPr>
          <p:spPr>
            <a:xfrm>
              <a:off x="420980" y="438900"/>
              <a:ext cx="58496" cy="55187"/>
            </a:xfrm>
            <a:custGeom>
              <a:avLst/>
              <a:gdLst/>
              <a:ahLst/>
              <a:cxnLst/>
              <a:rect l="l" t="t" r="r" b="b"/>
              <a:pathLst>
                <a:path w="548" h="517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395"/>
                    <a:pt x="122" y="517"/>
                    <a:pt x="274" y="517"/>
                  </a:cubicBezTo>
                  <a:cubicBezTo>
                    <a:pt x="426" y="517"/>
                    <a:pt x="548" y="395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3" name="Google Shape;1363;p51"/>
            <p:cNvSpPr/>
            <p:nvPr/>
          </p:nvSpPr>
          <p:spPr>
            <a:xfrm>
              <a:off x="420980" y="594641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7"/>
                    <a:pt x="274" y="547"/>
                  </a:cubicBezTo>
                  <a:cubicBezTo>
                    <a:pt x="426" y="547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4" name="Google Shape;1364;p51"/>
            <p:cNvSpPr/>
            <p:nvPr/>
          </p:nvSpPr>
          <p:spPr>
            <a:xfrm>
              <a:off x="420980" y="753585"/>
              <a:ext cx="58496" cy="58496"/>
            </a:xfrm>
            <a:custGeom>
              <a:avLst/>
              <a:gdLst/>
              <a:ahLst/>
              <a:cxnLst/>
              <a:rect l="l" t="t" r="r" b="b"/>
              <a:pathLst>
                <a:path w="548" h="548" extrusionOk="0">
                  <a:moveTo>
                    <a:pt x="274" y="0"/>
                  </a:moveTo>
                  <a:cubicBezTo>
                    <a:pt x="122" y="0"/>
                    <a:pt x="1" y="122"/>
                    <a:pt x="1" y="274"/>
                  </a:cubicBezTo>
                  <a:cubicBezTo>
                    <a:pt x="1" y="426"/>
                    <a:pt x="122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2"/>
                    <a:pt x="426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5" name="Google Shape;1365;p51"/>
            <p:cNvSpPr/>
            <p:nvPr/>
          </p:nvSpPr>
          <p:spPr>
            <a:xfrm>
              <a:off x="420980" y="912529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8"/>
                    <a:pt x="274" y="518"/>
                  </a:cubicBezTo>
                  <a:cubicBezTo>
                    <a:pt x="426" y="518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6" name="Google Shape;1366;p51"/>
            <p:cNvSpPr/>
            <p:nvPr/>
          </p:nvSpPr>
          <p:spPr>
            <a:xfrm>
              <a:off x="420980" y="1074781"/>
              <a:ext cx="58496" cy="55294"/>
            </a:xfrm>
            <a:custGeom>
              <a:avLst/>
              <a:gdLst/>
              <a:ahLst/>
              <a:cxnLst/>
              <a:rect l="l" t="t" r="r" b="b"/>
              <a:pathLst>
                <a:path w="548" h="518" extrusionOk="0">
                  <a:moveTo>
                    <a:pt x="274" y="1"/>
                  </a:moveTo>
                  <a:cubicBezTo>
                    <a:pt x="122" y="1"/>
                    <a:pt x="1" y="122"/>
                    <a:pt x="1" y="274"/>
                  </a:cubicBezTo>
                  <a:cubicBezTo>
                    <a:pt x="1" y="426"/>
                    <a:pt x="122" y="517"/>
                    <a:pt x="274" y="517"/>
                  </a:cubicBezTo>
                  <a:cubicBezTo>
                    <a:pt x="426" y="517"/>
                    <a:pt x="548" y="426"/>
                    <a:pt x="548" y="274"/>
                  </a:cubicBezTo>
                  <a:cubicBezTo>
                    <a:pt x="548" y="122"/>
                    <a:pt x="426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0" name="Google Shape;1450;p53"/>
          <p:cNvSpPr txBox="1">
            <a:spLocks noGrp="1"/>
          </p:cNvSpPr>
          <p:nvPr>
            <p:ph type="title"/>
          </p:nvPr>
        </p:nvSpPr>
        <p:spPr>
          <a:xfrm>
            <a:off x="1075800" y="521225"/>
            <a:ext cx="6992400" cy="115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dirty="0" smtClean="0"/>
              <a:t>INTERNATIONAL PARTICIPATION</a:t>
            </a:r>
            <a:r>
              <a:rPr lang="en-US" dirty="0"/>
              <a:t/>
            </a:r>
            <a:br>
              <a:rPr lang="en-US" dirty="0"/>
            </a:br>
            <a:r>
              <a:rPr lang="en" dirty="0" smtClean="0"/>
              <a:t> </a:t>
            </a:r>
            <a:endParaRPr dirty="0"/>
          </a:p>
        </p:txBody>
      </p:sp>
      <p:grpSp>
        <p:nvGrpSpPr>
          <p:cNvPr id="4" name="Group 3"/>
          <p:cNvGrpSpPr/>
          <p:nvPr/>
        </p:nvGrpSpPr>
        <p:grpSpPr>
          <a:xfrm>
            <a:off x="201411" y="2350330"/>
            <a:ext cx="916579" cy="916261"/>
            <a:chOff x="2274413" y="1877975"/>
            <a:chExt cx="1832487" cy="1832523"/>
          </a:xfrm>
        </p:grpSpPr>
        <p:sp>
          <p:nvSpPr>
            <p:cNvPr id="1451" name="Google Shape;1451;p53"/>
            <p:cNvSpPr/>
            <p:nvPr/>
          </p:nvSpPr>
          <p:spPr>
            <a:xfrm>
              <a:off x="2329639" y="1932567"/>
              <a:ext cx="1722706" cy="1723340"/>
            </a:xfrm>
            <a:custGeom>
              <a:avLst/>
              <a:gdLst/>
              <a:ahLst/>
              <a:cxnLst/>
              <a:rect l="l" t="t" r="r" b="b"/>
              <a:pathLst>
                <a:path w="48944" h="48962" extrusionOk="0">
                  <a:moveTo>
                    <a:pt x="24462" y="4823"/>
                  </a:moveTo>
                  <a:cubicBezTo>
                    <a:pt x="35315" y="4823"/>
                    <a:pt x="44139" y="13647"/>
                    <a:pt x="44158" y="24500"/>
                  </a:cubicBezTo>
                  <a:cubicBezTo>
                    <a:pt x="44158" y="35372"/>
                    <a:pt x="35334" y="44196"/>
                    <a:pt x="24462" y="44196"/>
                  </a:cubicBezTo>
                  <a:cubicBezTo>
                    <a:pt x="13610" y="44196"/>
                    <a:pt x="4786" y="35372"/>
                    <a:pt x="4786" y="24500"/>
                  </a:cubicBezTo>
                  <a:cubicBezTo>
                    <a:pt x="4786" y="13647"/>
                    <a:pt x="13610" y="4823"/>
                    <a:pt x="24462" y="4823"/>
                  </a:cubicBezTo>
                  <a:close/>
                  <a:moveTo>
                    <a:pt x="24462" y="0"/>
                  </a:moveTo>
                  <a:cubicBezTo>
                    <a:pt x="10968" y="0"/>
                    <a:pt x="1" y="10987"/>
                    <a:pt x="1" y="24481"/>
                  </a:cubicBezTo>
                  <a:cubicBezTo>
                    <a:pt x="1" y="37975"/>
                    <a:pt x="10968" y="48962"/>
                    <a:pt x="24462" y="48962"/>
                  </a:cubicBezTo>
                  <a:cubicBezTo>
                    <a:pt x="37937" y="48962"/>
                    <a:pt x="48924" y="37975"/>
                    <a:pt x="48943" y="24481"/>
                  </a:cubicBezTo>
                  <a:cubicBezTo>
                    <a:pt x="48943" y="10987"/>
                    <a:pt x="37956" y="0"/>
                    <a:pt x="244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53"/>
            <p:cNvSpPr/>
            <p:nvPr/>
          </p:nvSpPr>
          <p:spPr>
            <a:xfrm>
              <a:off x="2274413" y="1877975"/>
              <a:ext cx="1832487" cy="1832523"/>
            </a:xfrm>
            <a:custGeom>
              <a:avLst/>
              <a:gdLst/>
              <a:ahLst/>
              <a:cxnLst/>
              <a:rect l="l" t="t" r="r" b="b"/>
              <a:pathLst>
                <a:path w="52063" h="52064" extrusionOk="0">
                  <a:moveTo>
                    <a:pt x="26031" y="1"/>
                  </a:moveTo>
                  <a:lnTo>
                    <a:pt x="26031" y="7906"/>
                  </a:lnTo>
                  <a:cubicBezTo>
                    <a:pt x="36042" y="7906"/>
                    <a:pt x="44177" y="16040"/>
                    <a:pt x="44177" y="26032"/>
                  </a:cubicBezTo>
                  <a:cubicBezTo>
                    <a:pt x="44177" y="36042"/>
                    <a:pt x="36042" y="44177"/>
                    <a:pt x="26031" y="44177"/>
                  </a:cubicBezTo>
                  <a:cubicBezTo>
                    <a:pt x="16040" y="44177"/>
                    <a:pt x="7905" y="36042"/>
                    <a:pt x="7905" y="26032"/>
                  </a:cubicBezTo>
                  <a:lnTo>
                    <a:pt x="0" y="26032"/>
                  </a:lnTo>
                  <a:cubicBezTo>
                    <a:pt x="0" y="40387"/>
                    <a:pt x="11676" y="52063"/>
                    <a:pt x="26031" y="52063"/>
                  </a:cubicBezTo>
                  <a:cubicBezTo>
                    <a:pt x="40368" y="52063"/>
                    <a:pt x="52043" y="40387"/>
                    <a:pt x="52062" y="26032"/>
                  </a:cubicBezTo>
                  <a:cubicBezTo>
                    <a:pt x="52062" y="11676"/>
                    <a:pt x="40387" y="1"/>
                    <a:pt x="260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57" name="Google Shape;1457;p53"/>
          <p:cNvSpPr txBox="1"/>
          <p:nvPr/>
        </p:nvSpPr>
        <p:spPr>
          <a:xfrm>
            <a:off x="-228600" y="3165350"/>
            <a:ext cx="1776600" cy="3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smtClean="0">
                <a:solidFill>
                  <a:srgbClr val="FFAB40"/>
                </a:solidFill>
                <a:latin typeface="Krona One"/>
                <a:ea typeface="Krona One"/>
                <a:cs typeface="Krona One"/>
                <a:sym typeface="Krona One"/>
              </a:rPr>
              <a:t>KENYA</a:t>
            </a:r>
            <a:endParaRPr dirty="0">
              <a:solidFill>
                <a:srgbClr val="FFAB40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sp>
        <p:nvSpPr>
          <p:cNvPr id="13" name="Google Shape;1026;p41"/>
          <p:cNvSpPr txBox="1"/>
          <p:nvPr/>
        </p:nvSpPr>
        <p:spPr>
          <a:xfrm>
            <a:off x="1066800" y="1657350"/>
            <a:ext cx="7315200" cy="65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Aft>
                <a:spcPts val="1600"/>
              </a:spcAft>
            </a:pPr>
            <a:r>
              <a:rPr lang="en-US" dirty="0" smtClean="0">
                <a:solidFill>
                  <a:srgbClr val="263238"/>
                </a:solidFill>
                <a:latin typeface="Manjari"/>
                <a:ea typeface="Manjari"/>
                <a:cs typeface="Manjari"/>
              </a:rPr>
              <a:t>The </a:t>
            </a:r>
            <a:r>
              <a:rPr lang="en-US" dirty="0">
                <a:solidFill>
                  <a:srgbClr val="263238"/>
                </a:solidFill>
                <a:latin typeface="Manjari"/>
                <a:ea typeface="Manjari"/>
                <a:cs typeface="Manjari"/>
              </a:rPr>
              <a:t>most prominent contributions of Arab, African and foreign countries in previous years</a:t>
            </a:r>
            <a:r>
              <a:rPr lang="en-US" dirty="0"/>
              <a:t>:</a:t>
            </a:r>
            <a:endParaRPr lang="en-US" dirty="0">
              <a:solidFill>
                <a:srgbClr val="263238"/>
              </a:solidFill>
              <a:latin typeface="Manjari"/>
              <a:ea typeface="Manjari"/>
              <a:cs typeface="Manjari"/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dirty="0">
              <a:solidFill>
                <a:srgbClr val="263238"/>
              </a:solidFill>
              <a:latin typeface="Manjari"/>
              <a:ea typeface="Manjari"/>
              <a:cs typeface="Manjari"/>
              <a:sym typeface="Manja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21" y="2426530"/>
            <a:ext cx="736890" cy="735230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1420611" y="2346740"/>
            <a:ext cx="916579" cy="916261"/>
            <a:chOff x="2274413" y="1877975"/>
            <a:chExt cx="1832487" cy="1832523"/>
          </a:xfrm>
        </p:grpSpPr>
        <p:sp>
          <p:nvSpPr>
            <p:cNvPr id="23" name="Google Shape;1451;p53"/>
            <p:cNvSpPr/>
            <p:nvPr/>
          </p:nvSpPr>
          <p:spPr>
            <a:xfrm>
              <a:off x="2329639" y="1932567"/>
              <a:ext cx="1722706" cy="1723340"/>
            </a:xfrm>
            <a:custGeom>
              <a:avLst/>
              <a:gdLst/>
              <a:ahLst/>
              <a:cxnLst/>
              <a:rect l="l" t="t" r="r" b="b"/>
              <a:pathLst>
                <a:path w="48944" h="48962" extrusionOk="0">
                  <a:moveTo>
                    <a:pt x="24462" y="4823"/>
                  </a:moveTo>
                  <a:cubicBezTo>
                    <a:pt x="35315" y="4823"/>
                    <a:pt x="44139" y="13647"/>
                    <a:pt x="44158" y="24500"/>
                  </a:cubicBezTo>
                  <a:cubicBezTo>
                    <a:pt x="44158" y="35372"/>
                    <a:pt x="35334" y="44196"/>
                    <a:pt x="24462" y="44196"/>
                  </a:cubicBezTo>
                  <a:cubicBezTo>
                    <a:pt x="13610" y="44196"/>
                    <a:pt x="4786" y="35372"/>
                    <a:pt x="4786" y="24500"/>
                  </a:cubicBezTo>
                  <a:cubicBezTo>
                    <a:pt x="4786" y="13647"/>
                    <a:pt x="13610" y="4823"/>
                    <a:pt x="24462" y="4823"/>
                  </a:cubicBezTo>
                  <a:close/>
                  <a:moveTo>
                    <a:pt x="24462" y="0"/>
                  </a:moveTo>
                  <a:cubicBezTo>
                    <a:pt x="10968" y="0"/>
                    <a:pt x="1" y="10987"/>
                    <a:pt x="1" y="24481"/>
                  </a:cubicBezTo>
                  <a:cubicBezTo>
                    <a:pt x="1" y="37975"/>
                    <a:pt x="10968" y="48962"/>
                    <a:pt x="24462" y="48962"/>
                  </a:cubicBezTo>
                  <a:cubicBezTo>
                    <a:pt x="37937" y="48962"/>
                    <a:pt x="48924" y="37975"/>
                    <a:pt x="48943" y="24481"/>
                  </a:cubicBezTo>
                  <a:cubicBezTo>
                    <a:pt x="48943" y="10987"/>
                    <a:pt x="37956" y="0"/>
                    <a:pt x="244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452;p53"/>
            <p:cNvSpPr/>
            <p:nvPr/>
          </p:nvSpPr>
          <p:spPr>
            <a:xfrm>
              <a:off x="2274413" y="1877975"/>
              <a:ext cx="1832487" cy="1832523"/>
            </a:xfrm>
            <a:custGeom>
              <a:avLst/>
              <a:gdLst/>
              <a:ahLst/>
              <a:cxnLst/>
              <a:rect l="l" t="t" r="r" b="b"/>
              <a:pathLst>
                <a:path w="52063" h="52064" extrusionOk="0">
                  <a:moveTo>
                    <a:pt x="26031" y="1"/>
                  </a:moveTo>
                  <a:lnTo>
                    <a:pt x="26031" y="7906"/>
                  </a:lnTo>
                  <a:cubicBezTo>
                    <a:pt x="36042" y="7906"/>
                    <a:pt x="44177" y="16040"/>
                    <a:pt x="44177" y="26032"/>
                  </a:cubicBezTo>
                  <a:cubicBezTo>
                    <a:pt x="44177" y="36042"/>
                    <a:pt x="36042" y="44177"/>
                    <a:pt x="26031" y="44177"/>
                  </a:cubicBezTo>
                  <a:cubicBezTo>
                    <a:pt x="16040" y="44177"/>
                    <a:pt x="7905" y="36042"/>
                    <a:pt x="7905" y="26032"/>
                  </a:cubicBezTo>
                  <a:lnTo>
                    <a:pt x="0" y="26032"/>
                  </a:lnTo>
                  <a:cubicBezTo>
                    <a:pt x="0" y="40387"/>
                    <a:pt x="11676" y="52063"/>
                    <a:pt x="26031" y="52063"/>
                  </a:cubicBezTo>
                  <a:cubicBezTo>
                    <a:pt x="40368" y="52063"/>
                    <a:pt x="52043" y="40387"/>
                    <a:pt x="52062" y="26032"/>
                  </a:cubicBezTo>
                  <a:cubicBezTo>
                    <a:pt x="52062" y="11676"/>
                    <a:pt x="40387" y="1"/>
                    <a:pt x="260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" name="Google Shape;1457;p53"/>
          <p:cNvSpPr txBox="1"/>
          <p:nvPr/>
        </p:nvSpPr>
        <p:spPr>
          <a:xfrm>
            <a:off x="990600" y="3161760"/>
            <a:ext cx="1776600" cy="3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smtClean="0">
                <a:solidFill>
                  <a:srgbClr val="FFAB40"/>
                </a:solidFill>
                <a:latin typeface="Krona One"/>
                <a:ea typeface="Krona One"/>
                <a:cs typeface="Krona One"/>
                <a:sym typeface="Krona One"/>
              </a:rPr>
              <a:t>kUWAIT</a:t>
            </a:r>
            <a:endParaRPr dirty="0">
              <a:solidFill>
                <a:srgbClr val="FFAB40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2668011" y="2346740"/>
            <a:ext cx="916579" cy="916261"/>
            <a:chOff x="2274413" y="1877975"/>
            <a:chExt cx="1832487" cy="1832523"/>
          </a:xfrm>
        </p:grpSpPr>
        <p:sp>
          <p:nvSpPr>
            <p:cNvPr id="28" name="Google Shape;1451;p53"/>
            <p:cNvSpPr/>
            <p:nvPr/>
          </p:nvSpPr>
          <p:spPr>
            <a:xfrm>
              <a:off x="2329639" y="1932567"/>
              <a:ext cx="1722706" cy="1723340"/>
            </a:xfrm>
            <a:custGeom>
              <a:avLst/>
              <a:gdLst/>
              <a:ahLst/>
              <a:cxnLst/>
              <a:rect l="l" t="t" r="r" b="b"/>
              <a:pathLst>
                <a:path w="48944" h="48962" extrusionOk="0">
                  <a:moveTo>
                    <a:pt x="24462" y="4823"/>
                  </a:moveTo>
                  <a:cubicBezTo>
                    <a:pt x="35315" y="4823"/>
                    <a:pt x="44139" y="13647"/>
                    <a:pt x="44158" y="24500"/>
                  </a:cubicBezTo>
                  <a:cubicBezTo>
                    <a:pt x="44158" y="35372"/>
                    <a:pt x="35334" y="44196"/>
                    <a:pt x="24462" y="44196"/>
                  </a:cubicBezTo>
                  <a:cubicBezTo>
                    <a:pt x="13610" y="44196"/>
                    <a:pt x="4786" y="35372"/>
                    <a:pt x="4786" y="24500"/>
                  </a:cubicBezTo>
                  <a:cubicBezTo>
                    <a:pt x="4786" y="13647"/>
                    <a:pt x="13610" y="4823"/>
                    <a:pt x="24462" y="4823"/>
                  </a:cubicBezTo>
                  <a:close/>
                  <a:moveTo>
                    <a:pt x="24462" y="0"/>
                  </a:moveTo>
                  <a:cubicBezTo>
                    <a:pt x="10968" y="0"/>
                    <a:pt x="1" y="10987"/>
                    <a:pt x="1" y="24481"/>
                  </a:cubicBezTo>
                  <a:cubicBezTo>
                    <a:pt x="1" y="37975"/>
                    <a:pt x="10968" y="48962"/>
                    <a:pt x="24462" y="48962"/>
                  </a:cubicBezTo>
                  <a:cubicBezTo>
                    <a:pt x="37937" y="48962"/>
                    <a:pt x="48924" y="37975"/>
                    <a:pt x="48943" y="24481"/>
                  </a:cubicBezTo>
                  <a:cubicBezTo>
                    <a:pt x="48943" y="10987"/>
                    <a:pt x="37956" y="0"/>
                    <a:pt x="244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452;p53"/>
            <p:cNvSpPr/>
            <p:nvPr/>
          </p:nvSpPr>
          <p:spPr>
            <a:xfrm>
              <a:off x="2274413" y="1877975"/>
              <a:ext cx="1832487" cy="1832523"/>
            </a:xfrm>
            <a:custGeom>
              <a:avLst/>
              <a:gdLst/>
              <a:ahLst/>
              <a:cxnLst/>
              <a:rect l="l" t="t" r="r" b="b"/>
              <a:pathLst>
                <a:path w="52063" h="52064" extrusionOk="0">
                  <a:moveTo>
                    <a:pt x="26031" y="1"/>
                  </a:moveTo>
                  <a:lnTo>
                    <a:pt x="26031" y="7906"/>
                  </a:lnTo>
                  <a:cubicBezTo>
                    <a:pt x="36042" y="7906"/>
                    <a:pt x="44177" y="16040"/>
                    <a:pt x="44177" y="26032"/>
                  </a:cubicBezTo>
                  <a:cubicBezTo>
                    <a:pt x="44177" y="36042"/>
                    <a:pt x="36042" y="44177"/>
                    <a:pt x="26031" y="44177"/>
                  </a:cubicBezTo>
                  <a:cubicBezTo>
                    <a:pt x="16040" y="44177"/>
                    <a:pt x="7905" y="36042"/>
                    <a:pt x="7905" y="26032"/>
                  </a:cubicBezTo>
                  <a:lnTo>
                    <a:pt x="0" y="26032"/>
                  </a:lnTo>
                  <a:cubicBezTo>
                    <a:pt x="0" y="40387"/>
                    <a:pt x="11676" y="52063"/>
                    <a:pt x="26031" y="52063"/>
                  </a:cubicBezTo>
                  <a:cubicBezTo>
                    <a:pt x="40368" y="52063"/>
                    <a:pt x="52043" y="40387"/>
                    <a:pt x="52062" y="26032"/>
                  </a:cubicBezTo>
                  <a:cubicBezTo>
                    <a:pt x="52062" y="11676"/>
                    <a:pt x="40387" y="1"/>
                    <a:pt x="260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0" name="Google Shape;1457;p53"/>
          <p:cNvSpPr txBox="1"/>
          <p:nvPr/>
        </p:nvSpPr>
        <p:spPr>
          <a:xfrm>
            <a:off x="2238000" y="3161760"/>
            <a:ext cx="1776600" cy="3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smtClean="0">
                <a:solidFill>
                  <a:srgbClr val="FFAB40"/>
                </a:solidFill>
                <a:latin typeface="Krona One"/>
                <a:ea typeface="Krona One"/>
                <a:cs typeface="Krona One"/>
                <a:sym typeface="Krona One"/>
              </a:rPr>
              <a:t>SUDAN</a:t>
            </a:r>
            <a:endParaRPr dirty="0">
              <a:solidFill>
                <a:srgbClr val="FFAB40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3987411" y="2343150"/>
            <a:ext cx="916579" cy="916261"/>
            <a:chOff x="2274413" y="1877975"/>
            <a:chExt cx="1832487" cy="1832523"/>
          </a:xfrm>
        </p:grpSpPr>
        <p:sp>
          <p:nvSpPr>
            <p:cNvPr id="33" name="Google Shape;1451;p53"/>
            <p:cNvSpPr/>
            <p:nvPr/>
          </p:nvSpPr>
          <p:spPr>
            <a:xfrm>
              <a:off x="2329639" y="1932567"/>
              <a:ext cx="1722706" cy="1723340"/>
            </a:xfrm>
            <a:custGeom>
              <a:avLst/>
              <a:gdLst/>
              <a:ahLst/>
              <a:cxnLst/>
              <a:rect l="l" t="t" r="r" b="b"/>
              <a:pathLst>
                <a:path w="48944" h="48962" extrusionOk="0">
                  <a:moveTo>
                    <a:pt x="24462" y="4823"/>
                  </a:moveTo>
                  <a:cubicBezTo>
                    <a:pt x="35315" y="4823"/>
                    <a:pt x="44139" y="13647"/>
                    <a:pt x="44158" y="24500"/>
                  </a:cubicBezTo>
                  <a:cubicBezTo>
                    <a:pt x="44158" y="35372"/>
                    <a:pt x="35334" y="44196"/>
                    <a:pt x="24462" y="44196"/>
                  </a:cubicBezTo>
                  <a:cubicBezTo>
                    <a:pt x="13610" y="44196"/>
                    <a:pt x="4786" y="35372"/>
                    <a:pt x="4786" y="24500"/>
                  </a:cubicBezTo>
                  <a:cubicBezTo>
                    <a:pt x="4786" y="13647"/>
                    <a:pt x="13610" y="4823"/>
                    <a:pt x="24462" y="4823"/>
                  </a:cubicBezTo>
                  <a:close/>
                  <a:moveTo>
                    <a:pt x="24462" y="0"/>
                  </a:moveTo>
                  <a:cubicBezTo>
                    <a:pt x="10968" y="0"/>
                    <a:pt x="1" y="10987"/>
                    <a:pt x="1" y="24481"/>
                  </a:cubicBezTo>
                  <a:cubicBezTo>
                    <a:pt x="1" y="37975"/>
                    <a:pt x="10968" y="48962"/>
                    <a:pt x="24462" y="48962"/>
                  </a:cubicBezTo>
                  <a:cubicBezTo>
                    <a:pt x="37937" y="48962"/>
                    <a:pt x="48924" y="37975"/>
                    <a:pt x="48943" y="24481"/>
                  </a:cubicBezTo>
                  <a:cubicBezTo>
                    <a:pt x="48943" y="10987"/>
                    <a:pt x="37956" y="0"/>
                    <a:pt x="244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452;p53"/>
            <p:cNvSpPr/>
            <p:nvPr/>
          </p:nvSpPr>
          <p:spPr>
            <a:xfrm>
              <a:off x="2274413" y="1877975"/>
              <a:ext cx="1832487" cy="1832523"/>
            </a:xfrm>
            <a:custGeom>
              <a:avLst/>
              <a:gdLst/>
              <a:ahLst/>
              <a:cxnLst/>
              <a:rect l="l" t="t" r="r" b="b"/>
              <a:pathLst>
                <a:path w="52063" h="52064" extrusionOk="0">
                  <a:moveTo>
                    <a:pt x="26031" y="1"/>
                  </a:moveTo>
                  <a:lnTo>
                    <a:pt x="26031" y="7906"/>
                  </a:lnTo>
                  <a:cubicBezTo>
                    <a:pt x="36042" y="7906"/>
                    <a:pt x="44177" y="16040"/>
                    <a:pt x="44177" y="26032"/>
                  </a:cubicBezTo>
                  <a:cubicBezTo>
                    <a:pt x="44177" y="36042"/>
                    <a:pt x="36042" y="44177"/>
                    <a:pt x="26031" y="44177"/>
                  </a:cubicBezTo>
                  <a:cubicBezTo>
                    <a:pt x="16040" y="44177"/>
                    <a:pt x="7905" y="36042"/>
                    <a:pt x="7905" y="26032"/>
                  </a:cubicBezTo>
                  <a:lnTo>
                    <a:pt x="0" y="26032"/>
                  </a:lnTo>
                  <a:cubicBezTo>
                    <a:pt x="0" y="40387"/>
                    <a:pt x="11676" y="52063"/>
                    <a:pt x="26031" y="52063"/>
                  </a:cubicBezTo>
                  <a:cubicBezTo>
                    <a:pt x="40368" y="52063"/>
                    <a:pt x="52043" y="40387"/>
                    <a:pt x="52062" y="26032"/>
                  </a:cubicBezTo>
                  <a:cubicBezTo>
                    <a:pt x="52062" y="11676"/>
                    <a:pt x="40387" y="1"/>
                    <a:pt x="260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" name="Google Shape;1457;p53"/>
          <p:cNvSpPr txBox="1"/>
          <p:nvPr/>
        </p:nvSpPr>
        <p:spPr>
          <a:xfrm>
            <a:off x="3557400" y="3158170"/>
            <a:ext cx="1776600" cy="3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smtClean="0">
                <a:solidFill>
                  <a:srgbClr val="FFAB40"/>
                </a:solidFill>
                <a:latin typeface="Krona One"/>
                <a:ea typeface="Krona One"/>
                <a:cs typeface="Krona One"/>
                <a:sym typeface="Krona One"/>
              </a:rPr>
              <a:t>IRAQ</a:t>
            </a:r>
            <a:endParaRPr dirty="0">
              <a:solidFill>
                <a:srgbClr val="FFAB40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5290258" y="2353920"/>
            <a:ext cx="916579" cy="916261"/>
            <a:chOff x="2274413" y="1877975"/>
            <a:chExt cx="1832487" cy="1832523"/>
          </a:xfrm>
        </p:grpSpPr>
        <p:sp>
          <p:nvSpPr>
            <p:cNvPr id="42" name="Google Shape;1451;p53"/>
            <p:cNvSpPr/>
            <p:nvPr/>
          </p:nvSpPr>
          <p:spPr>
            <a:xfrm>
              <a:off x="2329639" y="1932567"/>
              <a:ext cx="1722706" cy="1723340"/>
            </a:xfrm>
            <a:custGeom>
              <a:avLst/>
              <a:gdLst/>
              <a:ahLst/>
              <a:cxnLst/>
              <a:rect l="l" t="t" r="r" b="b"/>
              <a:pathLst>
                <a:path w="48944" h="48962" extrusionOk="0">
                  <a:moveTo>
                    <a:pt x="24462" y="4823"/>
                  </a:moveTo>
                  <a:cubicBezTo>
                    <a:pt x="35315" y="4823"/>
                    <a:pt x="44139" y="13647"/>
                    <a:pt x="44158" y="24500"/>
                  </a:cubicBezTo>
                  <a:cubicBezTo>
                    <a:pt x="44158" y="35372"/>
                    <a:pt x="35334" y="44196"/>
                    <a:pt x="24462" y="44196"/>
                  </a:cubicBezTo>
                  <a:cubicBezTo>
                    <a:pt x="13610" y="44196"/>
                    <a:pt x="4786" y="35372"/>
                    <a:pt x="4786" y="24500"/>
                  </a:cubicBezTo>
                  <a:cubicBezTo>
                    <a:pt x="4786" y="13647"/>
                    <a:pt x="13610" y="4823"/>
                    <a:pt x="24462" y="4823"/>
                  </a:cubicBezTo>
                  <a:close/>
                  <a:moveTo>
                    <a:pt x="24462" y="0"/>
                  </a:moveTo>
                  <a:cubicBezTo>
                    <a:pt x="10968" y="0"/>
                    <a:pt x="1" y="10987"/>
                    <a:pt x="1" y="24481"/>
                  </a:cubicBezTo>
                  <a:cubicBezTo>
                    <a:pt x="1" y="37975"/>
                    <a:pt x="10968" y="48962"/>
                    <a:pt x="24462" y="48962"/>
                  </a:cubicBezTo>
                  <a:cubicBezTo>
                    <a:pt x="37937" y="48962"/>
                    <a:pt x="48924" y="37975"/>
                    <a:pt x="48943" y="24481"/>
                  </a:cubicBezTo>
                  <a:cubicBezTo>
                    <a:pt x="48943" y="10987"/>
                    <a:pt x="37956" y="0"/>
                    <a:pt x="244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452;p53"/>
            <p:cNvSpPr/>
            <p:nvPr/>
          </p:nvSpPr>
          <p:spPr>
            <a:xfrm>
              <a:off x="2274413" y="1877975"/>
              <a:ext cx="1832487" cy="1832523"/>
            </a:xfrm>
            <a:custGeom>
              <a:avLst/>
              <a:gdLst/>
              <a:ahLst/>
              <a:cxnLst/>
              <a:rect l="l" t="t" r="r" b="b"/>
              <a:pathLst>
                <a:path w="52063" h="52064" extrusionOk="0">
                  <a:moveTo>
                    <a:pt x="26031" y="1"/>
                  </a:moveTo>
                  <a:lnTo>
                    <a:pt x="26031" y="7906"/>
                  </a:lnTo>
                  <a:cubicBezTo>
                    <a:pt x="36042" y="7906"/>
                    <a:pt x="44177" y="16040"/>
                    <a:pt x="44177" y="26032"/>
                  </a:cubicBezTo>
                  <a:cubicBezTo>
                    <a:pt x="44177" y="36042"/>
                    <a:pt x="36042" y="44177"/>
                    <a:pt x="26031" y="44177"/>
                  </a:cubicBezTo>
                  <a:cubicBezTo>
                    <a:pt x="16040" y="44177"/>
                    <a:pt x="7905" y="36042"/>
                    <a:pt x="7905" y="26032"/>
                  </a:cubicBezTo>
                  <a:lnTo>
                    <a:pt x="0" y="26032"/>
                  </a:lnTo>
                  <a:cubicBezTo>
                    <a:pt x="0" y="40387"/>
                    <a:pt x="11676" y="52063"/>
                    <a:pt x="26031" y="52063"/>
                  </a:cubicBezTo>
                  <a:cubicBezTo>
                    <a:pt x="40368" y="52063"/>
                    <a:pt x="52043" y="40387"/>
                    <a:pt x="52062" y="26032"/>
                  </a:cubicBezTo>
                  <a:cubicBezTo>
                    <a:pt x="52062" y="11676"/>
                    <a:pt x="40387" y="1"/>
                    <a:pt x="260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4" name="Google Shape;1457;p53"/>
          <p:cNvSpPr txBox="1"/>
          <p:nvPr/>
        </p:nvSpPr>
        <p:spPr>
          <a:xfrm>
            <a:off x="4860247" y="3168940"/>
            <a:ext cx="1776600" cy="3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smtClean="0">
                <a:solidFill>
                  <a:srgbClr val="FFAB40"/>
                </a:solidFill>
                <a:latin typeface="Krona One"/>
                <a:ea typeface="Krona One"/>
                <a:cs typeface="Krona One"/>
                <a:sym typeface="Krona One"/>
              </a:rPr>
              <a:t>UAE</a:t>
            </a:r>
            <a:endParaRPr dirty="0">
              <a:solidFill>
                <a:srgbClr val="FFAB40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46" name="Group 45"/>
          <p:cNvGrpSpPr/>
          <p:nvPr/>
        </p:nvGrpSpPr>
        <p:grpSpPr>
          <a:xfrm>
            <a:off x="6526011" y="2350330"/>
            <a:ext cx="916579" cy="916261"/>
            <a:chOff x="2274413" y="1877975"/>
            <a:chExt cx="1832487" cy="1832523"/>
          </a:xfrm>
        </p:grpSpPr>
        <p:sp>
          <p:nvSpPr>
            <p:cNvPr id="47" name="Google Shape;1451;p53"/>
            <p:cNvSpPr/>
            <p:nvPr/>
          </p:nvSpPr>
          <p:spPr>
            <a:xfrm>
              <a:off x="2329639" y="1932567"/>
              <a:ext cx="1722706" cy="1723340"/>
            </a:xfrm>
            <a:custGeom>
              <a:avLst/>
              <a:gdLst/>
              <a:ahLst/>
              <a:cxnLst/>
              <a:rect l="l" t="t" r="r" b="b"/>
              <a:pathLst>
                <a:path w="48944" h="48962" extrusionOk="0">
                  <a:moveTo>
                    <a:pt x="24462" y="4823"/>
                  </a:moveTo>
                  <a:cubicBezTo>
                    <a:pt x="35315" y="4823"/>
                    <a:pt x="44139" y="13647"/>
                    <a:pt x="44158" y="24500"/>
                  </a:cubicBezTo>
                  <a:cubicBezTo>
                    <a:pt x="44158" y="35372"/>
                    <a:pt x="35334" y="44196"/>
                    <a:pt x="24462" y="44196"/>
                  </a:cubicBezTo>
                  <a:cubicBezTo>
                    <a:pt x="13610" y="44196"/>
                    <a:pt x="4786" y="35372"/>
                    <a:pt x="4786" y="24500"/>
                  </a:cubicBezTo>
                  <a:cubicBezTo>
                    <a:pt x="4786" y="13647"/>
                    <a:pt x="13610" y="4823"/>
                    <a:pt x="24462" y="4823"/>
                  </a:cubicBezTo>
                  <a:close/>
                  <a:moveTo>
                    <a:pt x="24462" y="0"/>
                  </a:moveTo>
                  <a:cubicBezTo>
                    <a:pt x="10968" y="0"/>
                    <a:pt x="1" y="10987"/>
                    <a:pt x="1" y="24481"/>
                  </a:cubicBezTo>
                  <a:cubicBezTo>
                    <a:pt x="1" y="37975"/>
                    <a:pt x="10968" y="48962"/>
                    <a:pt x="24462" y="48962"/>
                  </a:cubicBezTo>
                  <a:cubicBezTo>
                    <a:pt x="37937" y="48962"/>
                    <a:pt x="48924" y="37975"/>
                    <a:pt x="48943" y="24481"/>
                  </a:cubicBezTo>
                  <a:cubicBezTo>
                    <a:pt x="48943" y="10987"/>
                    <a:pt x="37956" y="0"/>
                    <a:pt x="244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452;p53"/>
            <p:cNvSpPr/>
            <p:nvPr/>
          </p:nvSpPr>
          <p:spPr>
            <a:xfrm>
              <a:off x="2274413" y="1877975"/>
              <a:ext cx="1832487" cy="1832523"/>
            </a:xfrm>
            <a:custGeom>
              <a:avLst/>
              <a:gdLst/>
              <a:ahLst/>
              <a:cxnLst/>
              <a:rect l="l" t="t" r="r" b="b"/>
              <a:pathLst>
                <a:path w="52063" h="52064" extrusionOk="0">
                  <a:moveTo>
                    <a:pt x="26031" y="1"/>
                  </a:moveTo>
                  <a:lnTo>
                    <a:pt x="26031" y="7906"/>
                  </a:lnTo>
                  <a:cubicBezTo>
                    <a:pt x="36042" y="7906"/>
                    <a:pt x="44177" y="16040"/>
                    <a:pt x="44177" y="26032"/>
                  </a:cubicBezTo>
                  <a:cubicBezTo>
                    <a:pt x="44177" y="36042"/>
                    <a:pt x="36042" y="44177"/>
                    <a:pt x="26031" y="44177"/>
                  </a:cubicBezTo>
                  <a:cubicBezTo>
                    <a:pt x="16040" y="44177"/>
                    <a:pt x="7905" y="36042"/>
                    <a:pt x="7905" y="26032"/>
                  </a:cubicBezTo>
                  <a:lnTo>
                    <a:pt x="0" y="26032"/>
                  </a:lnTo>
                  <a:cubicBezTo>
                    <a:pt x="0" y="40387"/>
                    <a:pt x="11676" y="52063"/>
                    <a:pt x="26031" y="52063"/>
                  </a:cubicBezTo>
                  <a:cubicBezTo>
                    <a:pt x="40368" y="52063"/>
                    <a:pt x="52043" y="40387"/>
                    <a:pt x="52062" y="26032"/>
                  </a:cubicBezTo>
                  <a:cubicBezTo>
                    <a:pt x="52062" y="11676"/>
                    <a:pt x="40387" y="1"/>
                    <a:pt x="260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9" name="Google Shape;1457;p53"/>
          <p:cNvSpPr txBox="1"/>
          <p:nvPr/>
        </p:nvSpPr>
        <p:spPr>
          <a:xfrm>
            <a:off x="6096000" y="3165350"/>
            <a:ext cx="1776600" cy="3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smtClean="0">
                <a:solidFill>
                  <a:srgbClr val="FFAB40"/>
                </a:solidFill>
                <a:latin typeface="Krona One"/>
                <a:ea typeface="Krona One"/>
                <a:cs typeface="Krona One"/>
                <a:sym typeface="Krona One"/>
              </a:rPr>
              <a:t>THAILAND</a:t>
            </a:r>
            <a:endParaRPr dirty="0">
              <a:solidFill>
                <a:srgbClr val="FFAB40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7826758" y="2350330"/>
            <a:ext cx="916579" cy="916261"/>
            <a:chOff x="2274413" y="1877975"/>
            <a:chExt cx="1832487" cy="1832523"/>
          </a:xfrm>
        </p:grpSpPr>
        <p:sp>
          <p:nvSpPr>
            <p:cNvPr id="52" name="Google Shape;1451;p53"/>
            <p:cNvSpPr/>
            <p:nvPr/>
          </p:nvSpPr>
          <p:spPr>
            <a:xfrm>
              <a:off x="2329639" y="1932567"/>
              <a:ext cx="1722706" cy="1723340"/>
            </a:xfrm>
            <a:custGeom>
              <a:avLst/>
              <a:gdLst/>
              <a:ahLst/>
              <a:cxnLst/>
              <a:rect l="l" t="t" r="r" b="b"/>
              <a:pathLst>
                <a:path w="48944" h="48962" extrusionOk="0">
                  <a:moveTo>
                    <a:pt x="24462" y="4823"/>
                  </a:moveTo>
                  <a:cubicBezTo>
                    <a:pt x="35315" y="4823"/>
                    <a:pt x="44139" y="13647"/>
                    <a:pt x="44158" y="24500"/>
                  </a:cubicBezTo>
                  <a:cubicBezTo>
                    <a:pt x="44158" y="35372"/>
                    <a:pt x="35334" y="44196"/>
                    <a:pt x="24462" y="44196"/>
                  </a:cubicBezTo>
                  <a:cubicBezTo>
                    <a:pt x="13610" y="44196"/>
                    <a:pt x="4786" y="35372"/>
                    <a:pt x="4786" y="24500"/>
                  </a:cubicBezTo>
                  <a:cubicBezTo>
                    <a:pt x="4786" y="13647"/>
                    <a:pt x="13610" y="4823"/>
                    <a:pt x="24462" y="4823"/>
                  </a:cubicBezTo>
                  <a:close/>
                  <a:moveTo>
                    <a:pt x="24462" y="0"/>
                  </a:moveTo>
                  <a:cubicBezTo>
                    <a:pt x="10968" y="0"/>
                    <a:pt x="1" y="10987"/>
                    <a:pt x="1" y="24481"/>
                  </a:cubicBezTo>
                  <a:cubicBezTo>
                    <a:pt x="1" y="37975"/>
                    <a:pt x="10968" y="48962"/>
                    <a:pt x="24462" y="48962"/>
                  </a:cubicBezTo>
                  <a:cubicBezTo>
                    <a:pt x="37937" y="48962"/>
                    <a:pt x="48924" y="37975"/>
                    <a:pt x="48943" y="24481"/>
                  </a:cubicBezTo>
                  <a:cubicBezTo>
                    <a:pt x="48943" y="10987"/>
                    <a:pt x="37956" y="0"/>
                    <a:pt x="244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452;p53"/>
            <p:cNvSpPr/>
            <p:nvPr/>
          </p:nvSpPr>
          <p:spPr>
            <a:xfrm>
              <a:off x="2274413" y="1877975"/>
              <a:ext cx="1832487" cy="1832523"/>
            </a:xfrm>
            <a:custGeom>
              <a:avLst/>
              <a:gdLst/>
              <a:ahLst/>
              <a:cxnLst/>
              <a:rect l="l" t="t" r="r" b="b"/>
              <a:pathLst>
                <a:path w="52063" h="52064" extrusionOk="0">
                  <a:moveTo>
                    <a:pt x="26031" y="1"/>
                  </a:moveTo>
                  <a:lnTo>
                    <a:pt x="26031" y="7906"/>
                  </a:lnTo>
                  <a:cubicBezTo>
                    <a:pt x="36042" y="7906"/>
                    <a:pt x="44177" y="16040"/>
                    <a:pt x="44177" y="26032"/>
                  </a:cubicBezTo>
                  <a:cubicBezTo>
                    <a:pt x="44177" y="36042"/>
                    <a:pt x="36042" y="44177"/>
                    <a:pt x="26031" y="44177"/>
                  </a:cubicBezTo>
                  <a:cubicBezTo>
                    <a:pt x="16040" y="44177"/>
                    <a:pt x="7905" y="36042"/>
                    <a:pt x="7905" y="26032"/>
                  </a:cubicBezTo>
                  <a:lnTo>
                    <a:pt x="0" y="26032"/>
                  </a:lnTo>
                  <a:cubicBezTo>
                    <a:pt x="0" y="40387"/>
                    <a:pt x="11676" y="52063"/>
                    <a:pt x="26031" y="52063"/>
                  </a:cubicBezTo>
                  <a:cubicBezTo>
                    <a:pt x="40368" y="52063"/>
                    <a:pt x="52043" y="40387"/>
                    <a:pt x="52062" y="26032"/>
                  </a:cubicBezTo>
                  <a:cubicBezTo>
                    <a:pt x="52062" y="11676"/>
                    <a:pt x="40387" y="1"/>
                    <a:pt x="260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4" name="Google Shape;1457;p53"/>
          <p:cNvSpPr txBox="1"/>
          <p:nvPr/>
        </p:nvSpPr>
        <p:spPr>
          <a:xfrm>
            <a:off x="7391400" y="3181350"/>
            <a:ext cx="1776600" cy="3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smtClean="0">
                <a:solidFill>
                  <a:srgbClr val="FFAB40"/>
                </a:solidFill>
                <a:latin typeface="Krona One"/>
                <a:ea typeface="Krona One"/>
                <a:cs typeface="Krona One"/>
                <a:sym typeface="Krona One"/>
              </a:rPr>
              <a:t>INDONESIA</a:t>
            </a:r>
            <a:endParaRPr dirty="0">
              <a:solidFill>
                <a:srgbClr val="FFAB40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56" name="Group 55"/>
          <p:cNvGrpSpPr/>
          <p:nvPr/>
        </p:nvGrpSpPr>
        <p:grpSpPr>
          <a:xfrm>
            <a:off x="1344411" y="3718340"/>
            <a:ext cx="916579" cy="916261"/>
            <a:chOff x="2274413" y="1877975"/>
            <a:chExt cx="1832487" cy="1832523"/>
          </a:xfrm>
        </p:grpSpPr>
        <p:sp>
          <p:nvSpPr>
            <p:cNvPr id="57" name="Google Shape;1451;p53"/>
            <p:cNvSpPr/>
            <p:nvPr/>
          </p:nvSpPr>
          <p:spPr>
            <a:xfrm>
              <a:off x="2329639" y="1932567"/>
              <a:ext cx="1722706" cy="1723340"/>
            </a:xfrm>
            <a:custGeom>
              <a:avLst/>
              <a:gdLst/>
              <a:ahLst/>
              <a:cxnLst/>
              <a:rect l="l" t="t" r="r" b="b"/>
              <a:pathLst>
                <a:path w="48944" h="48962" extrusionOk="0">
                  <a:moveTo>
                    <a:pt x="24462" y="4823"/>
                  </a:moveTo>
                  <a:cubicBezTo>
                    <a:pt x="35315" y="4823"/>
                    <a:pt x="44139" y="13647"/>
                    <a:pt x="44158" y="24500"/>
                  </a:cubicBezTo>
                  <a:cubicBezTo>
                    <a:pt x="44158" y="35372"/>
                    <a:pt x="35334" y="44196"/>
                    <a:pt x="24462" y="44196"/>
                  </a:cubicBezTo>
                  <a:cubicBezTo>
                    <a:pt x="13610" y="44196"/>
                    <a:pt x="4786" y="35372"/>
                    <a:pt x="4786" y="24500"/>
                  </a:cubicBezTo>
                  <a:cubicBezTo>
                    <a:pt x="4786" y="13647"/>
                    <a:pt x="13610" y="4823"/>
                    <a:pt x="24462" y="4823"/>
                  </a:cubicBezTo>
                  <a:close/>
                  <a:moveTo>
                    <a:pt x="24462" y="0"/>
                  </a:moveTo>
                  <a:cubicBezTo>
                    <a:pt x="10968" y="0"/>
                    <a:pt x="1" y="10987"/>
                    <a:pt x="1" y="24481"/>
                  </a:cubicBezTo>
                  <a:cubicBezTo>
                    <a:pt x="1" y="37975"/>
                    <a:pt x="10968" y="48962"/>
                    <a:pt x="24462" y="48962"/>
                  </a:cubicBezTo>
                  <a:cubicBezTo>
                    <a:pt x="37937" y="48962"/>
                    <a:pt x="48924" y="37975"/>
                    <a:pt x="48943" y="24481"/>
                  </a:cubicBezTo>
                  <a:cubicBezTo>
                    <a:pt x="48943" y="10987"/>
                    <a:pt x="37956" y="0"/>
                    <a:pt x="244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452;p53"/>
            <p:cNvSpPr/>
            <p:nvPr/>
          </p:nvSpPr>
          <p:spPr>
            <a:xfrm>
              <a:off x="2274413" y="1877975"/>
              <a:ext cx="1832487" cy="1832523"/>
            </a:xfrm>
            <a:custGeom>
              <a:avLst/>
              <a:gdLst/>
              <a:ahLst/>
              <a:cxnLst/>
              <a:rect l="l" t="t" r="r" b="b"/>
              <a:pathLst>
                <a:path w="52063" h="52064" extrusionOk="0">
                  <a:moveTo>
                    <a:pt x="26031" y="1"/>
                  </a:moveTo>
                  <a:lnTo>
                    <a:pt x="26031" y="7906"/>
                  </a:lnTo>
                  <a:cubicBezTo>
                    <a:pt x="36042" y="7906"/>
                    <a:pt x="44177" y="16040"/>
                    <a:pt x="44177" y="26032"/>
                  </a:cubicBezTo>
                  <a:cubicBezTo>
                    <a:pt x="44177" y="36042"/>
                    <a:pt x="36042" y="44177"/>
                    <a:pt x="26031" y="44177"/>
                  </a:cubicBezTo>
                  <a:cubicBezTo>
                    <a:pt x="16040" y="44177"/>
                    <a:pt x="7905" y="36042"/>
                    <a:pt x="7905" y="26032"/>
                  </a:cubicBezTo>
                  <a:lnTo>
                    <a:pt x="0" y="26032"/>
                  </a:lnTo>
                  <a:cubicBezTo>
                    <a:pt x="0" y="40387"/>
                    <a:pt x="11676" y="52063"/>
                    <a:pt x="26031" y="52063"/>
                  </a:cubicBezTo>
                  <a:cubicBezTo>
                    <a:pt x="40368" y="52063"/>
                    <a:pt x="52043" y="40387"/>
                    <a:pt x="52062" y="26032"/>
                  </a:cubicBezTo>
                  <a:cubicBezTo>
                    <a:pt x="52062" y="11676"/>
                    <a:pt x="40387" y="1"/>
                    <a:pt x="260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9" name="Google Shape;1457;p53"/>
          <p:cNvSpPr txBox="1"/>
          <p:nvPr/>
        </p:nvSpPr>
        <p:spPr>
          <a:xfrm>
            <a:off x="914400" y="4533360"/>
            <a:ext cx="1776600" cy="3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smtClean="0">
                <a:solidFill>
                  <a:srgbClr val="FFAB40"/>
                </a:solidFill>
                <a:latin typeface="Krona One"/>
                <a:ea typeface="Krona One"/>
                <a:cs typeface="Krona One"/>
                <a:sym typeface="Krona One"/>
              </a:rPr>
              <a:t>JAPAN</a:t>
            </a:r>
            <a:endParaRPr dirty="0">
              <a:solidFill>
                <a:srgbClr val="FFAB40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61" name="Group 60"/>
          <p:cNvGrpSpPr/>
          <p:nvPr/>
        </p:nvGrpSpPr>
        <p:grpSpPr>
          <a:xfrm>
            <a:off x="2591811" y="3718340"/>
            <a:ext cx="916579" cy="916261"/>
            <a:chOff x="2274413" y="1877975"/>
            <a:chExt cx="1832487" cy="1832523"/>
          </a:xfrm>
        </p:grpSpPr>
        <p:sp>
          <p:nvSpPr>
            <p:cNvPr id="62" name="Google Shape;1451;p53"/>
            <p:cNvSpPr/>
            <p:nvPr/>
          </p:nvSpPr>
          <p:spPr>
            <a:xfrm>
              <a:off x="2329639" y="1932567"/>
              <a:ext cx="1722706" cy="1723340"/>
            </a:xfrm>
            <a:custGeom>
              <a:avLst/>
              <a:gdLst/>
              <a:ahLst/>
              <a:cxnLst/>
              <a:rect l="l" t="t" r="r" b="b"/>
              <a:pathLst>
                <a:path w="48944" h="48962" extrusionOk="0">
                  <a:moveTo>
                    <a:pt x="24462" y="4823"/>
                  </a:moveTo>
                  <a:cubicBezTo>
                    <a:pt x="35315" y="4823"/>
                    <a:pt x="44139" y="13647"/>
                    <a:pt x="44158" y="24500"/>
                  </a:cubicBezTo>
                  <a:cubicBezTo>
                    <a:pt x="44158" y="35372"/>
                    <a:pt x="35334" y="44196"/>
                    <a:pt x="24462" y="44196"/>
                  </a:cubicBezTo>
                  <a:cubicBezTo>
                    <a:pt x="13610" y="44196"/>
                    <a:pt x="4786" y="35372"/>
                    <a:pt x="4786" y="24500"/>
                  </a:cubicBezTo>
                  <a:cubicBezTo>
                    <a:pt x="4786" y="13647"/>
                    <a:pt x="13610" y="4823"/>
                    <a:pt x="24462" y="4823"/>
                  </a:cubicBezTo>
                  <a:close/>
                  <a:moveTo>
                    <a:pt x="24462" y="0"/>
                  </a:moveTo>
                  <a:cubicBezTo>
                    <a:pt x="10968" y="0"/>
                    <a:pt x="1" y="10987"/>
                    <a:pt x="1" y="24481"/>
                  </a:cubicBezTo>
                  <a:cubicBezTo>
                    <a:pt x="1" y="37975"/>
                    <a:pt x="10968" y="48962"/>
                    <a:pt x="24462" y="48962"/>
                  </a:cubicBezTo>
                  <a:cubicBezTo>
                    <a:pt x="37937" y="48962"/>
                    <a:pt x="48924" y="37975"/>
                    <a:pt x="48943" y="24481"/>
                  </a:cubicBezTo>
                  <a:cubicBezTo>
                    <a:pt x="48943" y="10987"/>
                    <a:pt x="37956" y="0"/>
                    <a:pt x="244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452;p53"/>
            <p:cNvSpPr/>
            <p:nvPr/>
          </p:nvSpPr>
          <p:spPr>
            <a:xfrm>
              <a:off x="2274413" y="1877975"/>
              <a:ext cx="1832487" cy="1832523"/>
            </a:xfrm>
            <a:custGeom>
              <a:avLst/>
              <a:gdLst/>
              <a:ahLst/>
              <a:cxnLst/>
              <a:rect l="l" t="t" r="r" b="b"/>
              <a:pathLst>
                <a:path w="52063" h="52064" extrusionOk="0">
                  <a:moveTo>
                    <a:pt x="26031" y="1"/>
                  </a:moveTo>
                  <a:lnTo>
                    <a:pt x="26031" y="7906"/>
                  </a:lnTo>
                  <a:cubicBezTo>
                    <a:pt x="36042" y="7906"/>
                    <a:pt x="44177" y="16040"/>
                    <a:pt x="44177" y="26032"/>
                  </a:cubicBezTo>
                  <a:cubicBezTo>
                    <a:pt x="44177" y="36042"/>
                    <a:pt x="36042" y="44177"/>
                    <a:pt x="26031" y="44177"/>
                  </a:cubicBezTo>
                  <a:cubicBezTo>
                    <a:pt x="16040" y="44177"/>
                    <a:pt x="7905" y="36042"/>
                    <a:pt x="7905" y="26032"/>
                  </a:cubicBezTo>
                  <a:lnTo>
                    <a:pt x="0" y="26032"/>
                  </a:lnTo>
                  <a:cubicBezTo>
                    <a:pt x="0" y="40387"/>
                    <a:pt x="11676" y="52063"/>
                    <a:pt x="26031" y="52063"/>
                  </a:cubicBezTo>
                  <a:cubicBezTo>
                    <a:pt x="40368" y="52063"/>
                    <a:pt x="52043" y="40387"/>
                    <a:pt x="52062" y="26032"/>
                  </a:cubicBezTo>
                  <a:cubicBezTo>
                    <a:pt x="52062" y="11676"/>
                    <a:pt x="40387" y="1"/>
                    <a:pt x="260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4" name="Google Shape;1457;p53"/>
          <p:cNvSpPr txBox="1"/>
          <p:nvPr/>
        </p:nvSpPr>
        <p:spPr>
          <a:xfrm>
            <a:off x="2161800" y="4533360"/>
            <a:ext cx="1776600" cy="3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smtClean="0">
                <a:solidFill>
                  <a:srgbClr val="FFAB40"/>
                </a:solidFill>
                <a:latin typeface="Krona One"/>
                <a:ea typeface="Krona One"/>
                <a:cs typeface="Krona One"/>
                <a:sym typeface="Krona One"/>
              </a:rPr>
              <a:t>CHINA</a:t>
            </a:r>
            <a:endParaRPr dirty="0">
              <a:solidFill>
                <a:srgbClr val="FFAB40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66" name="Group 65"/>
          <p:cNvGrpSpPr/>
          <p:nvPr/>
        </p:nvGrpSpPr>
        <p:grpSpPr>
          <a:xfrm>
            <a:off x="3911211" y="3714750"/>
            <a:ext cx="916579" cy="916261"/>
            <a:chOff x="2274413" y="1877975"/>
            <a:chExt cx="1832487" cy="1832523"/>
          </a:xfrm>
        </p:grpSpPr>
        <p:sp>
          <p:nvSpPr>
            <p:cNvPr id="67" name="Google Shape;1451;p53"/>
            <p:cNvSpPr/>
            <p:nvPr/>
          </p:nvSpPr>
          <p:spPr>
            <a:xfrm>
              <a:off x="2329639" y="1932567"/>
              <a:ext cx="1722706" cy="1723340"/>
            </a:xfrm>
            <a:custGeom>
              <a:avLst/>
              <a:gdLst/>
              <a:ahLst/>
              <a:cxnLst/>
              <a:rect l="l" t="t" r="r" b="b"/>
              <a:pathLst>
                <a:path w="48944" h="48962" extrusionOk="0">
                  <a:moveTo>
                    <a:pt x="24462" y="4823"/>
                  </a:moveTo>
                  <a:cubicBezTo>
                    <a:pt x="35315" y="4823"/>
                    <a:pt x="44139" y="13647"/>
                    <a:pt x="44158" y="24500"/>
                  </a:cubicBezTo>
                  <a:cubicBezTo>
                    <a:pt x="44158" y="35372"/>
                    <a:pt x="35334" y="44196"/>
                    <a:pt x="24462" y="44196"/>
                  </a:cubicBezTo>
                  <a:cubicBezTo>
                    <a:pt x="13610" y="44196"/>
                    <a:pt x="4786" y="35372"/>
                    <a:pt x="4786" y="24500"/>
                  </a:cubicBezTo>
                  <a:cubicBezTo>
                    <a:pt x="4786" y="13647"/>
                    <a:pt x="13610" y="4823"/>
                    <a:pt x="24462" y="4823"/>
                  </a:cubicBezTo>
                  <a:close/>
                  <a:moveTo>
                    <a:pt x="24462" y="0"/>
                  </a:moveTo>
                  <a:cubicBezTo>
                    <a:pt x="10968" y="0"/>
                    <a:pt x="1" y="10987"/>
                    <a:pt x="1" y="24481"/>
                  </a:cubicBezTo>
                  <a:cubicBezTo>
                    <a:pt x="1" y="37975"/>
                    <a:pt x="10968" y="48962"/>
                    <a:pt x="24462" y="48962"/>
                  </a:cubicBezTo>
                  <a:cubicBezTo>
                    <a:pt x="37937" y="48962"/>
                    <a:pt x="48924" y="37975"/>
                    <a:pt x="48943" y="24481"/>
                  </a:cubicBezTo>
                  <a:cubicBezTo>
                    <a:pt x="48943" y="10987"/>
                    <a:pt x="37956" y="0"/>
                    <a:pt x="244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452;p53"/>
            <p:cNvSpPr/>
            <p:nvPr/>
          </p:nvSpPr>
          <p:spPr>
            <a:xfrm>
              <a:off x="2274413" y="1877975"/>
              <a:ext cx="1832487" cy="1832523"/>
            </a:xfrm>
            <a:custGeom>
              <a:avLst/>
              <a:gdLst/>
              <a:ahLst/>
              <a:cxnLst/>
              <a:rect l="l" t="t" r="r" b="b"/>
              <a:pathLst>
                <a:path w="52063" h="52064" extrusionOk="0">
                  <a:moveTo>
                    <a:pt x="26031" y="1"/>
                  </a:moveTo>
                  <a:lnTo>
                    <a:pt x="26031" y="7906"/>
                  </a:lnTo>
                  <a:cubicBezTo>
                    <a:pt x="36042" y="7906"/>
                    <a:pt x="44177" y="16040"/>
                    <a:pt x="44177" y="26032"/>
                  </a:cubicBezTo>
                  <a:cubicBezTo>
                    <a:pt x="44177" y="36042"/>
                    <a:pt x="36042" y="44177"/>
                    <a:pt x="26031" y="44177"/>
                  </a:cubicBezTo>
                  <a:cubicBezTo>
                    <a:pt x="16040" y="44177"/>
                    <a:pt x="7905" y="36042"/>
                    <a:pt x="7905" y="26032"/>
                  </a:cubicBezTo>
                  <a:lnTo>
                    <a:pt x="0" y="26032"/>
                  </a:lnTo>
                  <a:cubicBezTo>
                    <a:pt x="0" y="40387"/>
                    <a:pt x="11676" y="52063"/>
                    <a:pt x="26031" y="52063"/>
                  </a:cubicBezTo>
                  <a:cubicBezTo>
                    <a:pt x="40368" y="52063"/>
                    <a:pt x="52043" y="40387"/>
                    <a:pt x="52062" y="26032"/>
                  </a:cubicBezTo>
                  <a:cubicBezTo>
                    <a:pt x="52062" y="11676"/>
                    <a:pt x="40387" y="1"/>
                    <a:pt x="260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9" name="Google Shape;1457;p53"/>
          <p:cNvSpPr txBox="1"/>
          <p:nvPr/>
        </p:nvSpPr>
        <p:spPr>
          <a:xfrm>
            <a:off x="3481200" y="4529770"/>
            <a:ext cx="1776600" cy="3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smtClean="0">
                <a:solidFill>
                  <a:srgbClr val="FFAB40"/>
                </a:solidFill>
                <a:latin typeface="Krona One"/>
                <a:ea typeface="Krona One"/>
                <a:cs typeface="Krona One"/>
                <a:sym typeface="Krona One"/>
              </a:rPr>
              <a:t>ALGERIA</a:t>
            </a:r>
            <a:endParaRPr dirty="0">
              <a:solidFill>
                <a:srgbClr val="FFAB40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71" name="Group 70"/>
          <p:cNvGrpSpPr/>
          <p:nvPr/>
        </p:nvGrpSpPr>
        <p:grpSpPr>
          <a:xfrm>
            <a:off x="5214058" y="3725520"/>
            <a:ext cx="916579" cy="916261"/>
            <a:chOff x="2274413" y="1877975"/>
            <a:chExt cx="1832487" cy="1832523"/>
          </a:xfrm>
        </p:grpSpPr>
        <p:sp>
          <p:nvSpPr>
            <p:cNvPr id="72" name="Google Shape;1451;p53"/>
            <p:cNvSpPr/>
            <p:nvPr/>
          </p:nvSpPr>
          <p:spPr>
            <a:xfrm>
              <a:off x="2329639" y="1932567"/>
              <a:ext cx="1722706" cy="1723340"/>
            </a:xfrm>
            <a:custGeom>
              <a:avLst/>
              <a:gdLst/>
              <a:ahLst/>
              <a:cxnLst/>
              <a:rect l="l" t="t" r="r" b="b"/>
              <a:pathLst>
                <a:path w="48944" h="48962" extrusionOk="0">
                  <a:moveTo>
                    <a:pt x="24462" y="4823"/>
                  </a:moveTo>
                  <a:cubicBezTo>
                    <a:pt x="35315" y="4823"/>
                    <a:pt x="44139" y="13647"/>
                    <a:pt x="44158" y="24500"/>
                  </a:cubicBezTo>
                  <a:cubicBezTo>
                    <a:pt x="44158" y="35372"/>
                    <a:pt x="35334" y="44196"/>
                    <a:pt x="24462" y="44196"/>
                  </a:cubicBezTo>
                  <a:cubicBezTo>
                    <a:pt x="13610" y="44196"/>
                    <a:pt x="4786" y="35372"/>
                    <a:pt x="4786" y="24500"/>
                  </a:cubicBezTo>
                  <a:cubicBezTo>
                    <a:pt x="4786" y="13647"/>
                    <a:pt x="13610" y="4823"/>
                    <a:pt x="24462" y="4823"/>
                  </a:cubicBezTo>
                  <a:close/>
                  <a:moveTo>
                    <a:pt x="24462" y="0"/>
                  </a:moveTo>
                  <a:cubicBezTo>
                    <a:pt x="10968" y="0"/>
                    <a:pt x="1" y="10987"/>
                    <a:pt x="1" y="24481"/>
                  </a:cubicBezTo>
                  <a:cubicBezTo>
                    <a:pt x="1" y="37975"/>
                    <a:pt x="10968" y="48962"/>
                    <a:pt x="24462" y="48962"/>
                  </a:cubicBezTo>
                  <a:cubicBezTo>
                    <a:pt x="37937" y="48962"/>
                    <a:pt x="48924" y="37975"/>
                    <a:pt x="48943" y="24481"/>
                  </a:cubicBezTo>
                  <a:cubicBezTo>
                    <a:pt x="48943" y="10987"/>
                    <a:pt x="37956" y="0"/>
                    <a:pt x="244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1452;p53"/>
            <p:cNvSpPr/>
            <p:nvPr/>
          </p:nvSpPr>
          <p:spPr>
            <a:xfrm>
              <a:off x="2274413" y="1877975"/>
              <a:ext cx="1832487" cy="1832523"/>
            </a:xfrm>
            <a:custGeom>
              <a:avLst/>
              <a:gdLst/>
              <a:ahLst/>
              <a:cxnLst/>
              <a:rect l="l" t="t" r="r" b="b"/>
              <a:pathLst>
                <a:path w="52063" h="52064" extrusionOk="0">
                  <a:moveTo>
                    <a:pt x="26031" y="1"/>
                  </a:moveTo>
                  <a:lnTo>
                    <a:pt x="26031" y="7906"/>
                  </a:lnTo>
                  <a:cubicBezTo>
                    <a:pt x="36042" y="7906"/>
                    <a:pt x="44177" y="16040"/>
                    <a:pt x="44177" y="26032"/>
                  </a:cubicBezTo>
                  <a:cubicBezTo>
                    <a:pt x="44177" y="36042"/>
                    <a:pt x="36042" y="44177"/>
                    <a:pt x="26031" y="44177"/>
                  </a:cubicBezTo>
                  <a:cubicBezTo>
                    <a:pt x="16040" y="44177"/>
                    <a:pt x="7905" y="36042"/>
                    <a:pt x="7905" y="26032"/>
                  </a:cubicBezTo>
                  <a:lnTo>
                    <a:pt x="0" y="26032"/>
                  </a:lnTo>
                  <a:cubicBezTo>
                    <a:pt x="0" y="40387"/>
                    <a:pt x="11676" y="52063"/>
                    <a:pt x="26031" y="52063"/>
                  </a:cubicBezTo>
                  <a:cubicBezTo>
                    <a:pt x="40368" y="52063"/>
                    <a:pt x="52043" y="40387"/>
                    <a:pt x="52062" y="26032"/>
                  </a:cubicBezTo>
                  <a:cubicBezTo>
                    <a:pt x="52062" y="11676"/>
                    <a:pt x="40387" y="1"/>
                    <a:pt x="260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4" name="Google Shape;1457;p53"/>
          <p:cNvSpPr txBox="1"/>
          <p:nvPr/>
        </p:nvSpPr>
        <p:spPr>
          <a:xfrm>
            <a:off x="4784047" y="4540540"/>
            <a:ext cx="1776600" cy="3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smtClean="0">
                <a:solidFill>
                  <a:srgbClr val="FFAB40"/>
                </a:solidFill>
                <a:latin typeface="Krona One"/>
                <a:ea typeface="Krona One"/>
                <a:cs typeface="Krona One"/>
                <a:sym typeface="Krona One"/>
              </a:rPr>
              <a:t>INDIA</a:t>
            </a:r>
            <a:endParaRPr dirty="0">
              <a:solidFill>
                <a:srgbClr val="FFAB40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76" name="Group 75"/>
          <p:cNvGrpSpPr/>
          <p:nvPr/>
        </p:nvGrpSpPr>
        <p:grpSpPr>
          <a:xfrm>
            <a:off x="6533458" y="3721930"/>
            <a:ext cx="916579" cy="916261"/>
            <a:chOff x="2274413" y="1877975"/>
            <a:chExt cx="1832487" cy="1832523"/>
          </a:xfrm>
        </p:grpSpPr>
        <p:sp>
          <p:nvSpPr>
            <p:cNvPr id="77" name="Google Shape;1451;p53"/>
            <p:cNvSpPr/>
            <p:nvPr/>
          </p:nvSpPr>
          <p:spPr>
            <a:xfrm>
              <a:off x="2329639" y="1932567"/>
              <a:ext cx="1722706" cy="1723340"/>
            </a:xfrm>
            <a:custGeom>
              <a:avLst/>
              <a:gdLst/>
              <a:ahLst/>
              <a:cxnLst/>
              <a:rect l="l" t="t" r="r" b="b"/>
              <a:pathLst>
                <a:path w="48944" h="48962" extrusionOk="0">
                  <a:moveTo>
                    <a:pt x="24462" y="4823"/>
                  </a:moveTo>
                  <a:cubicBezTo>
                    <a:pt x="35315" y="4823"/>
                    <a:pt x="44139" y="13647"/>
                    <a:pt x="44158" y="24500"/>
                  </a:cubicBezTo>
                  <a:cubicBezTo>
                    <a:pt x="44158" y="35372"/>
                    <a:pt x="35334" y="44196"/>
                    <a:pt x="24462" y="44196"/>
                  </a:cubicBezTo>
                  <a:cubicBezTo>
                    <a:pt x="13610" y="44196"/>
                    <a:pt x="4786" y="35372"/>
                    <a:pt x="4786" y="24500"/>
                  </a:cubicBezTo>
                  <a:cubicBezTo>
                    <a:pt x="4786" y="13647"/>
                    <a:pt x="13610" y="4823"/>
                    <a:pt x="24462" y="4823"/>
                  </a:cubicBezTo>
                  <a:close/>
                  <a:moveTo>
                    <a:pt x="24462" y="0"/>
                  </a:moveTo>
                  <a:cubicBezTo>
                    <a:pt x="10968" y="0"/>
                    <a:pt x="1" y="10987"/>
                    <a:pt x="1" y="24481"/>
                  </a:cubicBezTo>
                  <a:cubicBezTo>
                    <a:pt x="1" y="37975"/>
                    <a:pt x="10968" y="48962"/>
                    <a:pt x="24462" y="48962"/>
                  </a:cubicBezTo>
                  <a:cubicBezTo>
                    <a:pt x="37937" y="48962"/>
                    <a:pt x="48924" y="37975"/>
                    <a:pt x="48943" y="24481"/>
                  </a:cubicBezTo>
                  <a:cubicBezTo>
                    <a:pt x="48943" y="10987"/>
                    <a:pt x="37956" y="0"/>
                    <a:pt x="244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452;p53"/>
            <p:cNvSpPr/>
            <p:nvPr/>
          </p:nvSpPr>
          <p:spPr>
            <a:xfrm>
              <a:off x="2274413" y="1877975"/>
              <a:ext cx="1832487" cy="1832523"/>
            </a:xfrm>
            <a:custGeom>
              <a:avLst/>
              <a:gdLst/>
              <a:ahLst/>
              <a:cxnLst/>
              <a:rect l="l" t="t" r="r" b="b"/>
              <a:pathLst>
                <a:path w="52063" h="52064" extrusionOk="0">
                  <a:moveTo>
                    <a:pt x="26031" y="1"/>
                  </a:moveTo>
                  <a:lnTo>
                    <a:pt x="26031" y="7906"/>
                  </a:lnTo>
                  <a:cubicBezTo>
                    <a:pt x="36042" y="7906"/>
                    <a:pt x="44177" y="16040"/>
                    <a:pt x="44177" y="26032"/>
                  </a:cubicBezTo>
                  <a:cubicBezTo>
                    <a:pt x="44177" y="36042"/>
                    <a:pt x="36042" y="44177"/>
                    <a:pt x="26031" y="44177"/>
                  </a:cubicBezTo>
                  <a:cubicBezTo>
                    <a:pt x="16040" y="44177"/>
                    <a:pt x="7905" y="36042"/>
                    <a:pt x="7905" y="26032"/>
                  </a:cubicBezTo>
                  <a:lnTo>
                    <a:pt x="0" y="26032"/>
                  </a:lnTo>
                  <a:cubicBezTo>
                    <a:pt x="0" y="40387"/>
                    <a:pt x="11676" y="52063"/>
                    <a:pt x="26031" y="52063"/>
                  </a:cubicBezTo>
                  <a:cubicBezTo>
                    <a:pt x="40368" y="52063"/>
                    <a:pt x="52043" y="40387"/>
                    <a:pt x="52062" y="26032"/>
                  </a:cubicBezTo>
                  <a:cubicBezTo>
                    <a:pt x="52062" y="11676"/>
                    <a:pt x="40387" y="1"/>
                    <a:pt x="260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9" name="Google Shape;1457;p53"/>
          <p:cNvSpPr txBox="1"/>
          <p:nvPr/>
        </p:nvSpPr>
        <p:spPr>
          <a:xfrm>
            <a:off x="6103447" y="4536950"/>
            <a:ext cx="1776600" cy="3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smtClean="0">
                <a:solidFill>
                  <a:srgbClr val="FFAB40"/>
                </a:solidFill>
                <a:latin typeface="Krona One"/>
                <a:ea typeface="Krona One"/>
                <a:cs typeface="Krona One"/>
                <a:sym typeface="Krona One"/>
              </a:rPr>
              <a:t>SERILANKA</a:t>
            </a:r>
            <a:endParaRPr dirty="0">
              <a:solidFill>
                <a:srgbClr val="FFAB40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81" name="Group 80"/>
          <p:cNvGrpSpPr/>
          <p:nvPr/>
        </p:nvGrpSpPr>
        <p:grpSpPr>
          <a:xfrm>
            <a:off x="7750558" y="3721930"/>
            <a:ext cx="916579" cy="916261"/>
            <a:chOff x="2274413" y="1877975"/>
            <a:chExt cx="1832487" cy="1832523"/>
          </a:xfrm>
        </p:grpSpPr>
        <p:sp>
          <p:nvSpPr>
            <p:cNvPr id="82" name="Google Shape;1451;p53"/>
            <p:cNvSpPr/>
            <p:nvPr/>
          </p:nvSpPr>
          <p:spPr>
            <a:xfrm>
              <a:off x="2329639" y="1932567"/>
              <a:ext cx="1722706" cy="1723340"/>
            </a:xfrm>
            <a:custGeom>
              <a:avLst/>
              <a:gdLst/>
              <a:ahLst/>
              <a:cxnLst/>
              <a:rect l="l" t="t" r="r" b="b"/>
              <a:pathLst>
                <a:path w="48944" h="48962" extrusionOk="0">
                  <a:moveTo>
                    <a:pt x="24462" y="4823"/>
                  </a:moveTo>
                  <a:cubicBezTo>
                    <a:pt x="35315" y="4823"/>
                    <a:pt x="44139" y="13647"/>
                    <a:pt x="44158" y="24500"/>
                  </a:cubicBezTo>
                  <a:cubicBezTo>
                    <a:pt x="44158" y="35372"/>
                    <a:pt x="35334" y="44196"/>
                    <a:pt x="24462" y="44196"/>
                  </a:cubicBezTo>
                  <a:cubicBezTo>
                    <a:pt x="13610" y="44196"/>
                    <a:pt x="4786" y="35372"/>
                    <a:pt x="4786" y="24500"/>
                  </a:cubicBezTo>
                  <a:cubicBezTo>
                    <a:pt x="4786" y="13647"/>
                    <a:pt x="13610" y="4823"/>
                    <a:pt x="24462" y="4823"/>
                  </a:cubicBezTo>
                  <a:close/>
                  <a:moveTo>
                    <a:pt x="24462" y="0"/>
                  </a:moveTo>
                  <a:cubicBezTo>
                    <a:pt x="10968" y="0"/>
                    <a:pt x="1" y="10987"/>
                    <a:pt x="1" y="24481"/>
                  </a:cubicBezTo>
                  <a:cubicBezTo>
                    <a:pt x="1" y="37975"/>
                    <a:pt x="10968" y="48962"/>
                    <a:pt x="24462" y="48962"/>
                  </a:cubicBezTo>
                  <a:cubicBezTo>
                    <a:pt x="37937" y="48962"/>
                    <a:pt x="48924" y="37975"/>
                    <a:pt x="48943" y="24481"/>
                  </a:cubicBezTo>
                  <a:cubicBezTo>
                    <a:pt x="48943" y="10987"/>
                    <a:pt x="37956" y="0"/>
                    <a:pt x="244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1452;p53"/>
            <p:cNvSpPr/>
            <p:nvPr/>
          </p:nvSpPr>
          <p:spPr>
            <a:xfrm>
              <a:off x="2274413" y="1877975"/>
              <a:ext cx="1832487" cy="1832523"/>
            </a:xfrm>
            <a:custGeom>
              <a:avLst/>
              <a:gdLst/>
              <a:ahLst/>
              <a:cxnLst/>
              <a:rect l="l" t="t" r="r" b="b"/>
              <a:pathLst>
                <a:path w="52063" h="52064" extrusionOk="0">
                  <a:moveTo>
                    <a:pt x="26031" y="1"/>
                  </a:moveTo>
                  <a:lnTo>
                    <a:pt x="26031" y="7906"/>
                  </a:lnTo>
                  <a:cubicBezTo>
                    <a:pt x="36042" y="7906"/>
                    <a:pt x="44177" y="16040"/>
                    <a:pt x="44177" y="26032"/>
                  </a:cubicBezTo>
                  <a:cubicBezTo>
                    <a:pt x="44177" y="36042"/>
                    <a:pt x="36042" y="44177"/>
                    <a:pt x="26031" y="44177"/>
                  </a:cubicBezTo>
                  <a:cubicBezTo>
                    <a:pt x="16040" y="44177"/>
                    <a:pt x="7905" y="36042"/>
                    <a:pt x="7905" y="26032"/>
                  </a:cubicBezTo>
                  <a:lnTo>
                    <a:pt x="0" y="26032"/>
                  </a:lnTo>
                  <a:cubicBezTo>
                    <a:pt x="0" y="40387"/>
                    <a:pt x="11676" y="52063"/>
                    <a:pt x="26031" y="52063"/>
                  </a:cubicBezTo>
                  <a:cubicBezTo>
                    <a:pt x="40368" y="52063"/>
                    <a:pt x="52043" y="40387"/>
                    <a:pt x="52062" y="26032"/>
                  </a:cubicBezTo>
                  <a:cubicBezTo>
                    <a:pt x="52062" y="11676"/>
                    <a:pt x="40387" y="1"/>
                    <a:pt x="260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1457;p53"/>
          <p:cNvSpPr txBox="1"/>
          <p:nvPr/>
        </p:nvSpPr>
        <p:spPr>
          <a:xfrm>
            <a:off x="7417500" y="4552950"/>
            <a:ext cx="1776600" cy="3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smtClean="0">
                <a:solidFill>
                  <a:srgbClr val="FFAB40"/>
                </a:solidFill>
                <a:latin typeface="Krona One"/>
                <a:ea typeface="Krona One"/>
                <a:cs typeface="Krona One"/>
                <a:sym typeface="Krona One"/>
              </a:rPr>
              <a:t>TOGO</a:t>
            </a:r>
            <a:endParaRPr dirty="0">
              <a:solidFill>
                <a:srgbClr val="FFAB40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128" y="2370446"/>
            <a:ext cx="958072" cy="88710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014" y="2486532"/>
            <a:ext cx="642571" cy="6438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562" y="2455825"/>
            <a:ext cx="677940" cy="689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804" y="2478675"/>
            <a:ext cx="661486" cy="6667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841" y="2409581"/>
            <a:ext cx="767811" cy="7691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1670" y="2413728"/>
            <a:ext cx="787089" cy="77510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587" y="3857600"/>
            <a:ext cx="630562" cy="6305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455" y="3805068"/>
            <a:ext cx="735625" cy="7356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034" y="3815414"/>
            <a:ext cx="731906" cy="7375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3818540"/>
            <a:ext cx="745290" cy="7344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634" y="3839645"/>
            <a:ext cx="690562" cy="663923"/>
          </a:xfrm>
          <a:prstGeom prst="rect">
            <a:avLst/>
          </a:prstGeom>
        </p:spPr>
      </p:pic>
      <p:pic>
        <p:nvPicPr>
          <p:cNvPr id="1408" name="Picture 140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3810140"/>
            <a:ext cx="734714" cy="742810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8" name="Google Shape;1488;p55"/>
          <p:cNvSpPr txBox="1">
            <a:spLocks noGrp="1"/>
          </p:cNvSpPr>
          <p:nvPr>
            <p:ph type="title" idx="2"/>
          </p:nvPr>
        </p:nvSpPr>
        <p:spPr>
          <a:xfrm>
            <a:off x="3359850" y="919325"/>
            <a:ext cx="2424300" cy="96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 4</a:t>
            </a:r>
            <a:endParaRPr/>
          </a:p>
        </p:txBody>
      </p:sp>
      <p:sp>
        <p:nvSpPr>
          <p:cNvPr id="1489" name="Google Shape;1489;p55"/>
          <p:cNvSpPr txBox="1">
            <a:spLocks noGrp="1"/>
          </p:cNvSpPr>
          <p:nvPr>
            <p:ph type="title"/>
          </p:nvPr>
        </p:nvSpPr>
        <p:spPr>
          <a:xfrm>
            <a:off x="1950750" y="1893450"/>
            <a:ext cx="5242500" cy="105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National PARTICIPATION</a:t>
            </a:r>
            <a:endParaRPr dirty="0"/>
          </a:p>
        </p:txBody>
      </p:sp>
      <p:grpSp>
        <p:nvGrpSpPr>
          <p:cNvPr id="1491" name="Google Shape;1491;p55"/>
          <p:cNvGrpSpPr/>
          <p:nvPr/>
        </p:nvGrpSpPr>
        <p:grpSpPr>
          <a:xfrm>
            <a:off x="2303275" y="3704879"/>
            <a:ext cx="4537455" cy="404487"/>
            <a:chOff x="2303275" y="3704879"/>
            <a:chExt cx="4537455" cy="404487"/>
          </a:xfrm>
        </p:grpSpPr>
        <p:sp>
          <p:nvSpPr>
            <p:cNvPr id="1492" name="Google Shape;1492;p55"/>
            <p:cNvSpPr/>
            <p:nvPr/>
          </p:nvSpPr>
          <p:spPr>
            <a:xfrm>
              <a:off x="2303275" y="3704879"/>
              <a:ext cx="191563" cy="404487"/>
            </a:xfrm>
            <a:custGeom>
              <a:avLst/>
              <a:gdLst/>
              <a:ahLst/>
              <a:cxnLst/>
              <a:rect l="l" t="t" r="r" b="b"/>
              <a:pathLst>
                <a:path w="8543" h="37890" extrusionOk="0">
                  <a:moveTo>
                    <a:pt x="606" y="1"/>
                  </a:moveTo>
                  <a:cubicBezTo>
                    <a:pt x="276" y="1"/>
                    <a:pt x="0" y="263"/>
                    <a:pt x="0" y="607"/>
                  </a:cubicBezTo>
                  <a:lnTo>
                    <a:pt x="0" y="37270"/>
                  </a:lnTo>
                  <a:cubicBezTo>
                    <a:pt x="0" y="37614"/>
                    <a:pt x="276" y="37890"/>
                    <a:pt x="606" y="37890"/>
                  </a:cubicBezTo>
                  <a:lnTo>
                    <a:pt x="7922" y="37890"/>
                  </a:lnTo>
                  <a:cubicBezTo>
                    <a:pt x="8267" y="37890"/>
                    <a:pt x="8542" y="37614"/>
                    <a:pt x="8542" y="37270"/>
                  </a:cubicBezTo>
                  <a:lnTo>
                    <a:pt x="8542" y="607"/>
                  </a:lnTo>
                  <a:cubicBezTo>
                    <a:pt x="8542" y="263"/>
                    <a:pt x="8267" y="1"/>
                    <a:pt x="7922" y="1"/>
                  </a:cubicBezTo>
                  <a:close/>
                </a:path>
              </a:pathLst>
            </a:custGeom>
            <a:solidFill>
              <a:schemeClr val="dk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3" name="Google Shape;1493;p55"/>
            <p:cNvSpPr/>
            <p:nvPr/>
          </p:nvSpPr>
          <p:spPr>
            <a:xfrm>
              <a:off x="2558912" y="3704879"/>
              <a:ext cx="191563" cy="404487"/>
            </a:xfrm>
            <a:custGeom>
              <a:avLst/>
              <a:gdLst/>
              <a:ahLst/>
              <a:cxnLst/>
              <a:rect l="l" t="t" r="r" b="b"/>
              <a:pathLst>
                <a:path w="8543" h="37890" extrusionOk="0">
                  <a:moveTo>
                    <a:pt x="607" y="1"/>
                  </a:moveTo>
                  <a:cubicBezTo>
                    <a:pt x="262" y="1"/>
                    <a:pt x="0" y="263"/>
                    <a:pt x="0" y="607"/>
                  </a:cubicBezTo>
                  <a:lnTo>
                    <a:pt x="0" y="37270"/>
                  </a:lnTo>
                  <a:cubicBezTo>
                    <a:pt x="0" y="37614"/>
                    <a:pt x="262" y="37890"/>
                    <a:pt x="607" y="37890"/>
                  </a:cubicBezTo>
                  <a:lnTo>
                    <a:pt x="7923" y="37890"/>
                  </a:lnTo>
                  <a:cubicBezTo>
                    <a:pt x="8267" y="37890"/>
                    <a:pt x="8543" y="37614"/>
                    <a:pt x="8543" y="37270"/>
                  </a:cubicBezTo>
                  <a:lnTo>
                    <a:pt x="8543" y="607"/>
                  </a:lnTo>
                  <a:cubicBezTo>
                    <a:pt x="8543" y="263"/>
                    <a:pt x="8267" y="1"/>
                    <a:pt x="7923" y="1"/>
                  </a:cubicBezTo>
                  <a:close/>
                </a:path>
              </a:pathLst>
            </a:custGeom>
            <a:solidFill>
              <a:schemeClr val="dk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4" name="Google Shape;1494;p55"/>
            <p:cNvSpPr/>
            <p:nvPr/>
          </p:nvSpPr>
          <p:spPr>
            <a:xfrm>
              <a:off x="2814549" y="3704879"/>
              <a:ext cx="191563" cy="404487"/>
            </a:xfrm>
            <a:custGeom>
              <a:avLst/>
              <a:gdLst/>
              <a:ahLst/>
              <a:cxnLst/>
              <a:rect l="l" t="t" r="r" b="b"/>
              <a:pathLst>
                <a:path w="8543" h="37890" extrusionOk="0">
                  <a:moveTo>
                    <a:pt x="621" y="1"/>
                  </a:moveTo>
                  <a:cubicBezTo>
                    <a:pt x="276" y="1"/>
                    <a:pt x="1" y="263"/>
                    <a:pt x="1" y="607"/>
                  </a:cubicBezTo>
                  <a:lnTo>
                    <a:pt x="1" y="37270"/>
                  </a:lnTo>
                  <a:cubicBezTo>
                    <a:pt x="1" y="37614"/>
                    <a:pt x="276" y="37890"/>
                    <a:pt x="621" y="37890"/>
                  </a:cubicBezTo>
                  <a:lnTo>
                    <a:pt x="7937" y="37890"/>
                  </a:lnTo>
                  <a:cubicBezTo>
                    <a:pt x="8281" y="37890"/>
                    <a:pt x="8543" y="37614"/>
                    <a:pt x="8543" y="37270"/>
                  </a:cubicBezTo>
                  <a:lnTo>
                    <a:pt x="8543" y="607"/>
                  </a:lnTo>
                  <a:cubicBezTo>
                    <a:pt x="8543" y="263"/>
                    <a:pt x="8281" y="1"/>
                    <a:pt x="7937" y="1"/>
                  </a:cubicBezTo>
                  <a:close/>
                </a:path>
              </a:pathLst>
            </a:custGeom>
            <a:solidFill>
              <a:schemeClr val="dk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5" name="Google Shape;1495;p55"/>
            <p:cNvSpPr/>
            <p:nvPr/>
          </p:nvSpPr>
          <p:spPr>
            <a:xfrm>
              <a:off x="3070186" y="3704879"/>
              <a:ext cx="191585" cy="404487"/>
            </a:xfrm>
            <a:custGeom>
              <a:avLst/>
              <a:gdLst/>
              <a:ahLst/>
              <a:cxnLst/>
              <a:rect l="l" t="t" r="r" b="b"/>
              <a:pathLst>
                <a:path w="8544" h="37890" extrusionOk="0">
                  <a:moveTo>
                    <a:pt x="621" y="1"/>
                  </a:moveTo>
                  <a:cubicBezTo>
                    <a:pt x="277" y="1"/>
                    <a:pt x="1" y="277"/>
                    <a:pt x="1" y="607"/>
                  </a:cubicBezTo>
                  <a:lnTo>
                    <a:pt x="1" y="37270"/>
                  </a:lnTo>
                  <a:cubicBezTo>
                    <a:pt x="1" y="37614"/>
                    <a:pt x="277" y="37890"/>
                    <a:pt x="621" y="37890"/>
                  </a:cubicBezTo>
                  <a:lnTo>
                    <a:pt x="7937" y="37890"/>
                  </a:lnTo>
                  <a:cubicBezTo>
                    <a:pt x="8268" y="37890"/>
                    <a:pt x="8543" y="37614"/>
                    <a:pt x="8543" y="37270"/>
                  </a:cubicBezTo>
                  <a:lnTo>
                    <a:pt x="8543" y="607"/>
                  </a:lnTo>
                  <a:cubicBezTo>
                    <a:pt x="8543" y="277"/>
                    <a:pt x="8268" y="1"/>
                    <a:pt x="7937" y="1"/>
                  </a:cubicBezTo>
                  <a:close/>
                </a:path>
              </a:pathLst>
            </a:custGeom>
            <a:solidFill>
              <a:schemeClr val="dk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6" name="Google Shape;1496;p55"/>
            <p:cNvSpPr/>
            <p:nvPr/>
          </p:nvSpPr>
          <p:spPr>
            <a:xfrm>
              <a:off x="3325845" y="3704879"/>
              <a:ext cx="191563" cy="404337"/>
            </a:xfrm>
            <a:custGeom>
              <a:avLst/>
              <a:gdLst/>
              <a:ahLst/>
              <a:cxnLst/>
              <a:rect l="l" t="t" r="r" b="b"/>
              <a:pathLst>
                <a:path w="8543" h="37876" extrusionOk="0">
                  <a:moveTo>
                    <a:pt x="606" y="1"/>
                  </a:moveTo>
                  <a:cubicBezTo>
                    <a:pt x="276" y="1"/>
                    <a:pt x="0" y="263"/>
                    <a:pt x="0" y="607"/>
                  </a:cubicBezTo>
                  <a:lnTo>
                    <a:pt x="0" y="37270"/>
                  </a:lnTo>
                  <a:cubicBezTo>
                    <a:pt x="0" y="37614"/>
                    <a:pt x="276" y="37876"/>
                    <a:pt x="606" y="37876"/>
                  </a:cubicBezTo>
                  <a:lnTo>
                    <a:pt x="7936" y="37876"/>
                  </a:lnTo>
                  <a:cubicBezTo>
                    <a:pt x="8267" y="37876"/>
                    <a:pt x="8542" y="37614"/>
                    <a:pt x="8542" y="37270"/>
                  </a:cubicBezTo>
                  <a:lnTo>
                    <a:pt x="8542" y="607"/>
                  </a:lnTo>
                  <a:cubicBezTo>
                    <a:pt x="8542" y="263"/>
                    <a:pt x="8267" y="1"/>
                    <a:pt x="7936" y="1"/>
                  </a:cubicBezTo>
                  <a:close/>
                </a:path>
              </a:pathLst>
            </a:custGeom>
            <a:solidFill>
              <a:schemeClr val="dk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7" name="Google Shape;1497;p55"/>
            <p:cNvSpPr/>
            <p:nvPr/>
          </p:nvSpPr>
          <p:spPr>
            <a:xfrm>
              <a:off x="3581482" y="3704879"/>
              <a:ext cx="191563" cy="404487"/>
            </a:xfrm>
            <a:custGeom>
              <a:avLst/>
              <a:gdLst/>
              <a:ahLst/>
              <a:cxnLst/>
              <a:rect l="l" t="t" r="r" b="b"/>
              <a:pathLst>
                <a:path w="8543" h="37890" extrusionOk="0">
                  <a:moveTo>
                    <a:pt x="607" y="1"/>
                  </a:moveTo>
                  <a:cubicBezTo>
                    <a:pt x="276" y="1"/>
                    <a:pt x="0" y="277"/>
                    <a:pt x="0" y="607"/>
                  </a:cubicBezTo>
                  <a:lnTo>
                    <a:pt x="0" y="37270"/>
                  </a:lnTo>
                  <a:cubicBezTo>
                    <a:pt x="0" y="37614"/>
                    <a:pt x="276" y="37890"/>
                    <a:pt x="607" y="37890"/>
                  </a:cubicBezTo>
                  <a:lnTo>
                    <a:pt x="7923" y="37890"/>
                  </a:lnTo>
                  <a:cubicBezTo>
                    <a:pt x="8267" y="37890"/>
                    <a:pt x="8543" y="37614"/>
                    <a:pt x="8543" y="37270"/>
                  </a:cubicBezTo>
                  <a:lnTo>
                    <a:pt x="8543" y="607"/>
                  </a:lnTo>
                  <a:cubicBezTo>
                    <a:pt x="8543" y="277"/>
                    <a:pt x="8267" y="1"/>
                    <a:pt x="7923" y="1"/>
                  </a:cubicBezTo>
                  <a:close/>
                </a:path>
              </a:pathLst>
            </a:custGeom>
            <a:solidFill>
              <a:schemeClr val="dk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8" name="Google Shape;1498;p55"/>
            <p:cNvSpPr/>
            <p:nvPr/>
          </p:nvSpPr>
          <p:spPr>
            <a:xfrm>
              <a:off x="3837118" y="3704879"/>
              <a:ext cx="191563" cy="404487"/>
            </a:xfrm>
            <a:custGeom>
              <a:avLst/>
              <a:gdLst/>
              <a:ahLst/>
              <a:cxnLst/>
              <a:rect l="l" t="t" r="r" b="b"/>
              <a:pathLst>
                <a:path w="8543" h="37890" extrusionOk="0">
                  <a:moveTo>
                    <a:pt x="607" y="1"/>
                  </a:moveTo>
                  <a:cubicBezTo>
                    <a:pt x="262" y="1"/>
                    <a:pt x="1" y="263"/>
                    <a:pt x="1" y="607"/>
                  </a:cubicBezTo>
                  <a:lnTo>
                    <a:pt x="1" y="37270"/>
                  </a:lnTo>
                  <a:cubicBezTo>
                    <a:pt x="1" y="37614"/>
                    <a:pt x="262" y="37890"/>
                    <a:pt x="607" y="37890"/>
                  </a:cubicBezTo>
                  <a:lnTo>
                    <a:pt x="7923" y="37890"/>
                  </a:lnTo>
                  <a:cubicBezTo>
                    <a:pt x="8267" y="37890"/>
                    <a:pt x="8543" y="37614"/>
                    <a:pt x="8543" y="37270"/>
                  </a:cubicBezTo>
                  <a:lnTo>
                    <a:pt x="8543" y="607"/>
                  </a:lnTo>
                  <a:cubicBezTo>
                    <a:pt x="8543" y="263"/>
                    <a:pt x="8267" y="1"/>
                    <a:pt x="7923" y="1"/>
                  </a:cubicBezTo>
                  <a:close/>
                </a:path>
              </a:pathLst>
            </a:custGeom>
            <a:solidFill>
              <a:schemeClr val="dk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9" name="Google Shape;1499;p55"/>
            <p:cNvSpPr/>
            <p:nvPr/>
          </p:nvSpPr>
          <p:spPr>
            <a:xfrm>
              <a:off x="4092755" y="3704879"/>
              <a:ext cx="191585" cy="404487"/>
            </a:xfrm>
            <a:custGeom>
              <a:avLst/>
              <a:gdLst/>
              <a:ahLst/>
              <a:cxnLst/>
              <a:rect l="l" t="t" r="r" b="b"/>
              <a:pathLst>
                <a:path w="8544" h="37890" extrusionOk="0">
                  <a:moveTo>
                    <a:pt x="621" y="1"/>
                  </a:moveTo>
                  <a:cubicBezTo>
                    <a:pt x="276" y="1"/>
                    <a:pt x="1" y="277"/>
                    <a:pt x="1" y="607"/>
                  </a:cubicBezTo>
                  <a:lnTo>
                    <a:pt x="1" y="37270"/>
                  </a:lnTo>
                  <a:cubicBezTo>
                    <a:pt x="1" y="37614"/>
                    <a:pt x="276" y="37890"/>
                    <a:pt x="621" y="37890"/>
                  </a:cubicBezTo>
                  <a:lnTo>
                    <a:pt x="7937" y="37890"/>
                  </a:lnTo>
                  <a:cubicBezTo>
                    <a:pt x="8281" y="37890"/>
                    <a:pt x="8543" y="37614"/>
                    <a:pt x="8543" y="37270"/>
                  </a:cubicBezTo>
                  <a:lnTo>
                    <a:pt x="8543" y="607"/>
                  </a:lnTo>
                  <a:cubicBezTo>
                    <a:pt x="8543" y="277"/>
                    <a:pt x="8281" y="1"/>
                    <a:pt x="7937" y="1"/>
                  </a:cubicBezTo>
                  <a:close/>
                </a:path>
              </a:pathLst>
            </a:custGeom>
            <a:solidFill>
              <a:schemeClr val="dk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0" name="Google Shape;1500;p55"/>
            <p:cNvSpPr/>
            <p:nvPr/>
          </p:nvSpPr>
          <p:spPr>
            <a:xfrm>
              <a:off x="4348414" y="3704879"/>
              <a:ext cx="191563" cy="404337"/>
            </a:xfrm>
            <a:custGeom>
              <a:avLst/>
              <a:gdLst/>
              <a:ahLst/>
              <a:cxnLst/>
              <a:rect l="l" t="t" r="r" b="b"/>
              <a:pathLst>
                <a:path w="8543" h="37876" extrusionOk="0">
                  <a:moveTo>
                    <a:pt x="620" y="1"/>
                  </a:moveTo>
                  <a:cubicBezTo>
                    <a:pt x="276" y="1"/>
                    <a:pt x="0" y="263"/>
                    <a:pt x="0" y="607"/>
                  </a:cubicBezTo>
                  <a:lnTo>
                    <a:pt x="0" y="37270"/>
                  </a:lnTo>
                  <a:cubicBezTo>
                    <a:pt x="0" y="37614"/>
                    <a:pt x="276" y="37876"/>
                    <a:pt x="620" y="37876"/>
                  </a:cubicBezTo>
                  <a:lnTo>
                    <a:pt x="7936" y="37876"/>
                  </a:lnTo>
                  <a:cubicBezTo>
                    <a:pt x="8267" y="37876"/>
                    <a:pt x="8542" y="37614"/>
                    <a:pt x="8542" y="37270"/>
                  </a:cubicBezTo>
                  <a:lnTo>
                    <a:pt x="8542" y="607"/>
                  </a:lnTo>
                  <a:cubicBezTo>
                    <a:pt x="8542" y="263"/>
                    <a:pt x="8267" y="1"/>
                    <a:pt x="7936" y="1"/>
                  </a:cubicBezTo>
                  <a:close/>
                </a:path>
              </a:pathLst>
            </a:custGeom>
            <a:solidFill>
              <a:schemeClr val="dk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1" name="Google Shape;1501;p55"/>
            <p:cNvSpPr/>
            <p:nvPr/>
          </p:nvSpPr>
          <p:spPr>
            <a:xfrm>
              <a:off x="4604051" y="3704879"/>
              <a:ext cx="191563" cy="404487"/>
            </a:xfrm>
            <a:custGeom>
              <a:avLst/>
              <a:gdLst/>
              <a:ahLst/>
              <a:cxnLst/>
              <a:rect l="l" t="t" r="r" b="b"/>
              <a:pathLst>
                <a:path w="8543" h="37890" extrusionOk="0">
                  <a:moveTo>
                    <a:pt x="606" y="1"/>
                  </a:moveTo>
                  <a:cubicBezTo>
                    <a:pt x="276" y="1"/>
                    <a:pt x="0" y="277"/>
                    <a:pt x="0" y="607"/>
                  </a:cubicBezTo>
                  <a:lnTo>
                    <a:pt x="0" y="37270"/>
                  </a:lnTo>
                  <a:cubicBezTo>
                    <a:pt x="0" y="37614"/>
                    <a:pt x="276" y="37890"/>
                    <a:pt x="606" y="37890"/>
                  </a:cubicBezTo>
                  <a:lnTo>
                    <a:pt x="7936" y="37890"/>
                  </a:lnTo>
                  <a:cubicBezTo>
                    <a:pt x="8267" y="37890"/>
                    <a:pt x="8542" y="37614"/>
                    <a:pt x="8542" y="37270"/>
                  </a:cubicBezTo>
                  <a:lnTo>
                    <a:pt x="8542" y="607"/>
                  </a:lnTo>
                  <a:cubicBezTo>
                    <a:pt x="8542" y="277"/>
                    <a:pt x="8267" y="1"/>
                    <a:pt x="7936" y="1"/>
                  </a:cubicBezTo>
                  <a:close/>
                </a:path>
              </a:pathLst>
            </a:custGeom>
            <a:solidFill>
              <a:schemeClr val="dk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2" name="Google Shape;1502;p55"/>
            <p:cNvSpPr/>
            <p:nvPr/>
          </p:nvSpPr>
          <p:spPr>
            <a:xfrm>
              <a:off x="4859688" y="3704879"/>
              <a:ext cx="191563" cy="404337"/>
            </a:xfrm>
            <a:custGeom>
              <a:avLst/>
              <a:gdLst/>
              <a:ahLst/>
              <a:cxnLst/>
              <a:rect l="l" t="t" r="r" b="b"/>
              <a:pathLst>
                <a:path w="8543" h="37876" extrusionOk="0">
                  <a:moveTo>
                    <a:pt x="607" y="1"/>
                  </a:moveTo>
                  <a:cubicBezTo>
                    <a:pt x="276" y="1"/>
                    <a:pt x="0" y="263"/>
                    <a:pt x="0" y="607"/>
                  </a:cubicBezTo>
                  <a:lnTo>
                    <a:pt x="0" y="37270"/>
                  </a:lnTo>
                  <a:cubicBezTo>
                    <a:pt x="0" y="37614"/>
                    <a:pt x="276" y="37876"/>
                    <a:pt x="607" y="37876"/>
                  </a:cubicBezTo>
                  <a:lnTo>
                    <a:pt x="7936" y="37876"/>
                  </a:lnTo>
                  <a:cubicBezTo>
                    <a:pt x="8267" y="37876"/>
                    <a:pt x="8543" y="37614"/>
                    <a:pt x="8543" y="37270"/>
                  </a:cubicBezTo>
                  <a:lnTo>
                    <a:pt x="8543" y="607"/>
                  </a:lnTo>
                  <a:cubicBezTo>
                    <a:pt x="8543" y="263"/>
                    <a:pt x="8267" y="1"/>
                    <a:pt x="7936" y="1"/>
                  </a:cubicBezTo>
                  <a:close/>
                </a:path>
              </a:pathLst>
            </a:custGeom>
            <a:solidFill>
              <a:schemeClr val="dk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3" name="Google Shape;1503;p55"/>
            <p:cNvSpPr/>
            <p:nvPr/>
          </p:nvSpPr>
          <p:spPr>
            <a:xfrm>
              <a:off x="5115325" y="3704879"/>
              <a:ext cx="191563" cy="404487"/>
            </a:xfrm>
            <a:custGeom>
              <a:avLst/>
              <a:gdLst/>
              <a:ahLst/>
              <a:cxnLst/>
              <a:rect l="l" t="t" r="r" b="b"/>
              <a:pathLst>
                <a:path w="8543" h="37890" extrusionOk="0">
                  <a:moveTo>
                    <a:pt x="607" y="1"/>
                  </a:moveTo>
                  <a:cubicBezTo>
                    <a:pt x="262" y="1"/>
                    <a:pt x="1" y="277"/>
                    <a:pt x="1" y="607"/>
                  </a:cubicBezTo>
                  <a:lnTo>
                    <a:pt x="1" y="37270"/>
                  </a:lnTo>
                  <a:cubicBezTo>
                    <a:pt x="1" y="37614"/>
                    <a:pt x="262" y="37890"/>
                    <a:pt x="607" y="37890"/>
                  </a:cubicBezTo>
                  <a:lnTo>
                    <a:pt x="7923" y="37890"/>
                  </a:lnTo>
                  <a:cubicBezTo>
                    <a:pt x="8267" y="37890"/>
                    <a:pt x="8543" y="37614"/>
                    <a:pt x="8543" y="37270"/>
                  </a:cubicBezTo>
                  <a:lnTo>
                    <a:pt x="8543" y="607"/>
                  </a:lnTo>
                  <a:cubicBezTo>
                    <a:pt x="8543" y="277"/>
                    <a:pt x="8267" y="1"/>
                    <a:pt x="7923" y="1"/>
                  </a:cubicBezTo>
                  <a:close/>
                </a:path>
              </a:pathLst>
            </a:custGeom>
            <a:solidFill>
              <a:schemeClr val="dk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4" name="Google Shape;1504;p55"/>
            <p:cNvSpPr/>
            <p:nvPr/>
          </p:nvSpPr>
          <p:spPr>
            <a:xfrm>
              <a:off x="5370962" y="3704879"/>
              <a:ext cx="191563" cy="404487"/>
            </a:xfrm>
            <a:custGeom>
              <a:avLst/>
              <a:gdLst/>
              <a:ahLst/>
              <a:cxnLst/>
              <a:rect l="l" t="t" r="r" b="b"/>
              <a:pathLst>
                <a:path w="8543" h="37890" extrusionOk="0">
                  <a:moveTo>
                    <a:pt x="607" y="1"/>
                  </a:moveTo>
                  <a:cubicBezTo>
                    <a:pt x="263" y="1"/>
                    <a:pt x="1" y="263"/>
                    <a:pt x="1" y="607"/>
                  </a:cubicBezTo>
                  <a:lnTo>
                    <a:pt x="1" y="37270"/>
                  </a:lnTo>
                  <a:cubicBezTo>
                    <a:pt x="1" y="37614"/>
                    <a:pt x="263" y="37890"/>
                    <a:pt x="607" y="37890"/>
                  </a:cubicBezTo>
                  <a:lnTo>
                    <a:pt x="7923" y="37890"/>
                  </a:lnTo>
                  <a:cubicBezTo>
                    <a:pt x="8267" y="37890"/>
                    <a:pt x="8543" y="37614"/>
                    <a:pt x="8543" y="37270"/>
                  </a:cubicBezTo>
                  <a:lnTo>
                    <a:pt x="8543" y="607"/>
                  </a:lnTo>
                  <a:cubicBezTo>
                    <a:pt x="8543" y="263"/>
                    <a:pt x="8267" y="1"/>
                    <a:pt x="7923" y="1"/>
                  </a:cubicBezTo>
                  <a:close/>
                </a:path>
              </a:pathLst>
            </a:custGeom>
            <a:solidFill>
              <a:schemeClr val="dk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5" name="Google Shape;1505;p55"/>
            <p:cNvSpPr/>
            <p:nvPr/>
          </p:nvSpPr>
          <p:spPr>
            <a:xfrm>
              <a:off x="5626598" y="3704879"/>
              <a:ext cx="191563" cy="404487"/>
            </a:xfrm>
            <a:custGeom>
              <a:avLst/>
              <a:gdLst/>
              <a:ahLst/>
              <a:cxnLst/>
              <a:rect l="l" t="t" r="r" b="b"/>
              <a:pathLst>
                <a:path w="8543" h="37890" extrusionOk="0">
                  <a:moveTo>
                    <a:pt x="620" y="1"/>
                  </a:moveTo>
                  <a:cubicBezTo>
                    <a:pt x="276" y="1"/>
                    <a:pt x="0" y="277"/>
                    <a:pt x="0" y="607"/>
                  </a:cubicBezTo>
                  <a:lnTo>
                    <a:pt x="0" y="37270"/>
                  </a:lnTo>
                  <a:cubicBezTo>
                    <a:pt x="0" y="37614"/>
                    <a:pt x="276" y="37890"/>
                    <a:pt x="620" y="37890"/>
                  </a:cubicBezTo>
                  <a:lnTo>
                    <a:pt x="7936" y="37890"/>
                  </a:lnTo>
                  <a:cubicBezTo>
                    <a:pt x="8267" y="37890"/>
                    <a:pt x="8542" y="37614"/>
                    <a:pt x="8542" y="37270"/>
                  </a:cubicBezTo>
                  <a:lnTo>
                    <a:pt x="8542" y="607"/>
                  </a:lnTo>
                  <a:cubicBezTo>
                    <a:pt x="8542" y="277"/>
                    <a:pt x="8267" y="1"/>
                    <a:pt x="7936" y="1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6" name="Google Shape;1506;p55"/>
            <p:cNvSpPr/>
            <p:nvPr/>
          </p:nvSpPr>
          <p:spPr>
            <a:xfrm>
              <a:off x="5882235" y="3704879"/>
              <a:ext cx="191563" cy="404487"/>
            </a:xfrm>
            <a:custGeom>
              <a:avLst/>
              <a:gdLst/>
              <a:ahLst/>
              <a:cxnLst/>
              <a:rect l="l" t="t" r="r" b="b"/>
              <a:pathLst>
                <a:path w="8543" h="37890" extrusionOk="0">
                  <a:moveTo>
                    <a:pt x="620" y="1"/>
                  </a:moveTo>
                  <a:cubicBezTo>
                    <a:pt x="276" y="1"/>
                    <a:pt x="0" y="263"/>
                    <a:pt x="0" y="607"/>
                  </a:cubicBezTo>
                  <a:lnTo>
                    <a:pt x="0" y="37270"/>
                  </a:lnTo>
                  <a:cubicBezTo>
                    <a:pt x="0" y="37614"/>
                    <a:pt x="276" y="37890"/>
                    <a:pt x="620" y="37890"/>
                  </a:cubicBezTo>
                  <a:lnTo>
                    <a:pt x="7936" y="37890"/>
                  </a:lnTo>
                  <a:cubicBezTo>
                    <a:pt x="8267" y="37890"/>
                    <a:pt x="8543" y="37614"/>
                    <a:pt x="8543" y="37270"/>
                  </a:cubicBezTo>
                  <a:lnTo>
                    <a:pt x="8543" y="607"/>
                  </a:lnTo>
                  <a:cubicBezTo>
                    <a:pt x="8543" y="263"/>
                    <a:pt x="8267" y="1"/>
                    <a:pt x="7936" y="1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7" name="Google Shape;1507;p55"/>
            <p:cNvSpPr/>
            <p:nvPr/>
          </p:nvSpPr>
          <p:spPr>
            <a:xfrm>
              <a:off x="6137872" y="3704879"/>
              <a:ext cx="191563" cy="404487"/>
            </a:xfrm>
            <a:custGeom>
              <a:avLst/>
              <a:gdLst/>
              <a:ahLst/>
              <a:cxnLst/>
              <a:rect l="l" t="t" r="r" b="b"/>
              <a:pathLst>
                <a:path w="8543" h="37890" extrusionOk="0">
                  <a:moveTo>
                    <a:pt x="607" y="1"/>
                  </a:moveTo>
                  <a:cubicBezTo>
                    <a:pt x="276" y="1"/>
                    <a:pt x="1" y="277"/>
                    <a:pt x="1" y="607"/>
                  </a:cubicBezTo>
                  <a:lnTo>
                    <a:pt x="1" y="37270"/>
                  </a:lnTo>
                  <a:cubicBezTo>
                    <a:pt x="1" y="37614"/>
                    <a:pt x="276" y="37890"/>
                    <a:pt x="607" y="37890"/>
                  </a:cubicBezTo>
                  <a:lnTo>
                    <a:pt x="7937" y="37890"/>
                  </a:lnTo>
                  <a:cubicBezTo>
                    <a:pt x="8267" y="37890"/>
                    <a:pt x="8543" y="37614"/>
                    <a:pt x="8543" y="37270"/>
                  </a:cubicBezTo>
                  <a:lnTo>
                    <a:pt x="8543" y="607"/>
                  </a:lnTo>
                  <a:cubicBezTo>
                    <a:pt x="8543" y="277"/>
                    <a:pt x="8267" y="1"/>
                    <a:pt x="7937" y="1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8" name="Google Shape;1508;p55"/>
            <p:cNvSpPr/>
            <p:nvPr/>
          </p:nvSpPr>
          <p:spPr>
            <a:xfrm>
              <a:off x="6393509" y="3704879"/>
              <a:ext cx="191563" cy="404337"/>
            </a:xfrm>
            <a:custGeom>
              <a:avLst/>
              <a:gdLst/>
              <a:ahLst/>
              <a:cxnLst/>
              <a:rect l="l" t="t" r="r" b="b"/>
              <a:pathLst>
                <a:path w="8543" h="37876" extrusionOk="0">
                  <a:moveTo>
                    <a:pt x="607" y="1"/>
                  </a:moveTo>
                  <a:cubicBezTo>
                    <a:pt x="276" y="1"/>
                    <a:pt x="1" y="263"/>
                    <a:pt x="1" y="607"/>
                  </a:cubicBezTo>
                  <a:lnTo>
                    <a:pt x="1" y="37270"/>
                  </a:lnTo>
                  <a:cubicBezTo>
                    <a:pt x="1" y="37614"/>
                    <a:pt x="276" y="37876"/>
                    <a:pt x="607" y="37876"/>
                  </a:cubicBezTo>
                  <a:lnTo>
                    <a:pt x="7923" y="37876"/>
                  </a:lnTo>
                  <a:cubicBezTo>
                    <a:pt x="8267" y="37876"/>
                    <a:pt x="8543" y="37614"/>
                    <a:pt x="8543" y="37270"/>
                  </a:cubicBezTo>
                  <a:lnTo>
                    <a:pt x="8543" y="607"/>
                  </a:lnTo>
                  <a:cubicBezTo>
                    <a:pt x="8543" y="263"/>
                    <a:pt x="8267" y="1"/>
                    <a:pt x="7923" y="1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9" name="Google Shape;1509;p55"/>
            <p:cNvSpPr/>
            <p:nvPr/>
          </p:nvSpPr>
          <p:spPr>
            <a:xfrm>
              <a:off x="6649145" y="3704879"/>
              <a:ext cx="191585" cy="404487"/>
            </a:xfrm>
            <a:custGeom>
              <a:avLst/>
              <a:gdLst/>
              <a:ahLst/>
              <a:cxnLst/>
              <a:rect l="l" t="t" r="r" b="b"/>
              <a:pathLst>
                <a:path w="8544" h="37890" extrusionOk="0">
                  <a:moveTo>
                    <a:pt x="607" y="1"/>
                  </a:moveTo>
                  <a:cubicBezTo>
                    <a:pt x="263" y="1"/>
                    <a:pt x="1" y="277"/>
                    <a:pt x="1" y="607"/>
                  </a:cubicBezTo>
                  <a:lnTo>
                    <a:pt x="1" y="37270"/>
                  </a:lnTo>
                  <a:cubicBezTo>
                    <a:pt x="1" y="37614"/>
                    <a:pt x="263" y="37890"/>
                    <a:pt x="607" y="37890"/>
                  </a:cubicBezTo>
                  <a:lnTo>
                    <a:pt x="7923" y="37890"/>
                  </a:lnTo>
                  <a:cubicBezTo>
                    <a:pt x="8268" y="37890"/>
                    <a:pt x="8543" y="37614"/>
                    <a:pt x="8543" y="37270"/>
                  </a:cubicBezTo>
                  <a:lnTo>
                    <a:pt x="8543" y="607"/>
                  </a:lnTo>
                  <a:cubicBezTo>
                    <a:pt x="8543" y="277"/>
                    <a:pt x="8268" y="1"/>
                    <a:pt x="7923" y="1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4" name="Google Shape;1514;p56"/>
          <p:cNvSpPr txBox="1">
            <a:spLocks noGrp="1"/>
          </p:cNvSpPr>
          <p:nvPr>
            <p:ph type="title"/>
          </p:nvPr>
        </p:nvSpPr>
        <p:spPr>
          <a:xfrm>
            <a:off x="720000" y="521225"/>
            <a:ext cx="4772700" cy="11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dirty="0" smtClean="0"/>
              <a:t>National PARTICIPATION</a:t>
            </a:r>
            <a:r>
              <a:rPr lang="en-US" dirty="0"/>
              <a:t/>
            </a:r>
            <a:br>
              <a:rPr lang="en-US" dirty="0"/>
            </a:br>
            <a:endParaRPr dirty="0"/>
          </a:p>
        </p:txBody>
      </p:sp>
      <p:sp>
        <p:nvSpPr>
          <p:cNvPr id="1516" name="Google Shape;1516;p56"/>
          <p:cNvSpPr txBox="1">
            <a:spLocks noGrp="1"/>
          </p:cNvSpPr>
          <p:nvPr>
            <p:ph type="subTitle" idx="2"/>
          </p:nvPr>
        </p:nvSpPr>
        <p:spPr>
          <a:xfrm>
            <a:off x="720000" y="1581150"/>
            <a:ext cx="4191000" cy="32575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/>
            <a:r>
              <a:rPr lang="en-US" dirty="0" smtClean="0"/>
              <a:t>National </a:t>
            </a:r>
            <a:r>
              <a:rPr lang="en-US" dirty="0" smtClean="0">
                <a:solidFill>
                  <a:srgbClr val="000000"/>
                </a:solidFill>
                <a:latin typeface="Manjari" panose="02000503000000000000" pitchFamily="2" charset="0"/>
                <a:ea typeface="Arial"/>
                <a:cs typeface="Manjari" panose="02000503000000000000" pitchFamily="2" charset="0"/>
                <a:sym typeface="Arial"/>
              </a:rPr>
              <a:t>Egyptian companies.</a:t>
            </a:r>
          </a:p>
          <a:p>
            <a:pPr algn="just"/>
            <a:r>
              <a:rPr lang="en-US" dirty="0" smtClean="0">
                <a:solidFill>
                  <a:srgbClr val="000000"/>
                </a:solidFill>
                <a:latin typeface="Manjari" panose="02000503000000000000" pitchFamily="2" charset="0"/>
                <a:ea typeface="Arial"/>
                <a:cs typeface="Manjari" panose="02000503000000000000" pitchFamily="2" charset="0"/>
                <a:sym typeface="Arial"/>
              </a:rPr>
              <a:t> Holding companies .</a:t>
            </a:r>
          </a:p>
          <a:p>
            <a:pPr algn="just"/>
            <a:r>
              <a:rPr lang="en-US" dirty="0" smtClean="0">
                <a:solidFill>
                  <a:srgbClr val="000000"/>
                </a:solidFill>
                <a:latin typeface="Manjari" panose="02000503000000000000" pitchFamily="2" charset="0"/>
                <a:ea typeface="Arial"/>
                <a:cs typeface="Manjari" panose="02000503000000000000" pitchFamily="2" charset="0"/>
                <a:sym typeface="Arial"/>
              </a:rPr>
              <a:t>Handicrafts chamber.</a:t>
            </a:r>
          </a:p>
          <a:p>
            <a:pPr algn="just"/>
            <a:r>
              <a:rPr lang="en-US" dirty="0" smtClean="0">
                <a:solidFill>
                  <a:srgbClr val="000000"/>
                </a:solidFill>
                <a:latin typeface="Manjari" panose="02000503000000000000" pitchFamily="2" charset="0"/>
                <a:ea typeface="Arial"/>
                <a:cs typeface="Manjari" panose="02000503000000000000" pitchFamily="2" charset="0"/>
                <a:sym typeface="Arial"/>
              </a:rPr>
              <a:t>Ministries and business sector  . </a:t>
            </a:r>
          </a:p>
          <a:p>
            <a:pPr algn="just"/>
            <a:endParaRPr lang="en-US" dirty="0" smtClean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0B78E6F-5B36-4557-82F5-7E2A70B533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312" y="1123951"/>
            <a:ext cx="2800479" cy="186898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EA0077F-4735-4220-8A71-F392F2F92BD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312" y="2866287"/>
            <a:ext cx="2800479" cy="1972413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20000" y="1635026"/>
            <a:ext cx="4233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The </a:t>
            </a: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display includes </a:t>
            </a: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:</a:t>
            </a:r>
          </a:p>
          <a:p>
            <a:pPr algn="just"/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( Electrical Devices, House wares, Carpets and  Rugs, Textiles and furnishings , Ready made clothes, food industries, Chemical and cosmetics industries - leather goods - wood and furniture industries. </a:t>
            </a: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 </a:t>
            </a:r>
            <a:endParaRPr lang="en-US" sz="1600" dirty="0">
              <a:latin typeface="Manjari" panose="02000503000000000000" pitchFamily="2" charset="0"/>
              <a:cs typeface="Manjari" panose="02000503000000000000" pitchFamily="2" charset="0"/>
            </a:endParaRPr>
          </a:p>
        </p:txBody>
      </p:sp>
      <p:sp>
        <p:nvSpPr>
          <p:cNvPr id="12" name="Google Shape;1514;p56"/>
          <p:cNvSpPr txBox="1">
            <a:spLocks noGrp="1"/>
          </p:cNvSpPr>
          <p:nvPr>
            <p:ph type="title"/>
          </p:nvPr>
        </p:nvSpPr>
        <p:spPr>
          <a:xfrm>
            <a:off x="720000" y="521225"/>
            <a:ext cx="4772700" cy="11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dirty="0" smtClean="0"/>
              <a:t>National PARTICIPATION</a:t>
            </a:r>
            <a:r>
              <a:rPr lang="en-US" dirty="0"/>
              <a:t/>
            </a:r>
            <a:br>
              <a:rPr lang="en-US" dirty="0"/>
            </a:br>
            <a:endParaRPr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E3D1CAE4-7865-438D-9ED1-84CF4FC848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312" y="1126366"/>
            <a:ext cx="2800479" cy="173992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94E776E-AA56-4422-9BC8-89C6CE6C0F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312" y="2837820"/>
            <a:ext cx="2800479" cy="17399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358780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9" name="Google Shape;1989;p68"/>
          <p:cNvPicPr preferRelativeResize="0"/>
          <p:nvPr/>
        </p:nvPicPr>
        <p:blipFill>
          <a:blip r:embed="rId3" cstate="email">
            <a:alphaModFix/>
          </a:blip>
          <a:stretch>
            <a:fillRect/>
          </a:stretch>
        </p:blipFill>
        <p:spPr>
          <a:xfrm>
            <a:off x="4427375" y="263275"/>
            <a:ext cx="4498200" cy="4498174"/>
          </a:xfrm>
          <a:prstGeom prst="rect">
            <a:avLst/>
          </a:prstGeom>
          <a:noFill/>
          <a:ln>
            <a:noFill/>
          </a:ln>
        </p:spPr>
      </p:pic>
      <p:sp>
        <p:nvSpPr>
          <p:cNvPr id="1990" name="Google Shape;1990;p68"/>
          <p:cNvSpPr txBox="1">
            <a:spLocks noGrp="1"/>
          </p:cNvSpPr>
          <p:nvPr>
            <p:ph type="title"/>
          </p:nvPr>
        </p:nvSpPr>
        <p:spPr>
          <a:xfrm>
            <a:off x="210325" y="2122038"/>
            <a:ext cx="5242500" cy="105931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" dirty="0" smtClean="0"/>
              <a:t>MEDIA </a:t>
            </a:r>
            <a:r>
              <a:rPr lang="en-US" b="1" dirty="0" smtClean="0"/>
              <a:t>COVERAGE</a:t>
            </a:r>
            <a:endParaRPr dirty="0"/>
          </a:p>
        </p:txBody>
      </p:sp>
      <p:sp>
        <p:nvSpPr>
          <p:cNvPr id="1991" name="Google Shape;1991;p68"/>
          <p:cNvSpPr txBox="1">
            <a:spLocks noGrp="1"/>
          </p:cNvSpPr>
          <p:nvPr>
            <p:ph type="title" idx="2"/>
          </p:nvPr>
        </p:nvSpPr>
        <p:spPr>
          <a:xfrm>
            <a:off x="1619425" y="1147913"/>
            <a:ext cx="2424300" cy="96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 5</a:t>
            </a:r>
            <a:endParaRPr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516;p56"/>
          <p:cNvSpPr txBox="1">
            <a:spLocks/>
          </p:cNvSpPr>
          <p:nvPr/>
        </p:nvSpPr>
        <p:spPr>
          <a:xfrm>
            <a:off x="762000" y="1352550"/>
            <a:ext cx="7391400" cy="8191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Cairo International Fair receives distinguished media coverage due to its economic status  on both local and international level. This Media coverage </a:t>
            </a: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includes press, visual and audio  </a:t>
            </a: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media</a:t>
            </a: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:</a:t>
            </a:r>
          </a:p>
        </p:txBody>
      </p:sp>
      <p:sp>
        <p:nvSpPr>
          <p:cNvPr id="7" name="Google Shape;1703;p62"/>
          <p:cNvSpPr txBox="1">
            <a:spLocks/>
          </p:cNvSpPr>
          <p:nvPr/>
        </p:nvSpPr>
        <p:spPr>
          <a:xfrm>
            <a:off x="720000" y="346207"/>
            <a:ext cx="7973400" cy="100634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" sz="3200" dirty="0">
                <a:solidFill>
                  <a:schemeClr val="tx1"/>
                </a:solidFill>
                <a:latin typeface="Krona One" panose="02010605030500060004" pitchFamily="2" charset="0"/>
              </a:rPr>
              <a:t>MEDIA </a:t>
            </a:r>
            <a:endParaRPr lang="en" sz="3200" dirty="0" smtClean="0">
              <a:solidFill>
                <a:schemeClr val="tx1"/>
              </a:solidFill>
              <a:latin typeface="Krona One" panose="02010605030500060004" pitchFamily="2" charset="0"/>
            </a:endParaRPr>
          </a:p>
          <a:p>
            <a:r>
              <a:rPr lang="en-US" sz="3200" dirty="0" smtClean="0">
                <a:solidFill>
                  <a:schemeClr val="tx1"/>
                </a:solidFill>
                <a:latin typeface="Krona One" panose="02010605030500060004" pitchFamily="2" charset="0"/>
              </a:rPr>
              <a:t>COVERAGE</a:t>
            </a:r>
            <a:endParaRPr lang="en-US" sz="3200" dirty="0">
              <a:solidFill>
                <a:schemeClr val="tx1"/>
              </a:solidFill>
              <a:latin typeface="Krona One" panose="02010605030500060004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5425" y="2229981"/>
            <a:ext cx="44616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dirty="0">
                <a:latin typeface="Manjari" panose="02000503000000000000" pitchFamily="2" charset="0"/>
                <a:cs typeface="Manjari" panose="02000503000000000000" pitchFamily="2" charset="0"/>
              </a:rPr>
              <a:t>Visual Media: The exhibition site on the internet: </a:t>
            </a:r>
            <a:r>
              <a:rPr lang="en-GB" dirty="0">
                <a:latin typeface="Manjari" panose="02000503000000000000" pitchFamily="2" charset="0"/>
                <a:cs typeface="Manjari" panose="02000503000000000000" pitchFamily="2" charset="0"/>
                <a:hlinkClick r:id="rId2"/>
              </a:rPr>
              <a:t>www.cairofair.com</a:t>
            </a:r>
            <a:endParaRPr lang="en-GB" dirty="0">
              <a:latin typeface="Manjari" panose="02000503000000000000" pitchFamily="2" charset="0"/>
              <a:cs typeface="Manjari" panose="02000503000000000000" pitchFamily="2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GB" dirty="0">
                <a:latin typeface="Manjari" panose="02000503000000000000" pitchFamily="2" charset="0"/>
                <a:cs typeface="Manjari" panose="02000503000000000000" pitchFamily="2" charset="0"/>
              </a:rPr>
              <a:t>Audio Coverage : Radio Channels  : 90, 90 , </a:t>
            </a:r>
            <a:r>
              <a:rPr lang="en-GB" dirty="0" err="1">
                <a:latin typeface="Manjari" panose="02000503000000000000" pitchFamily="2" charset="0"/>
                <a:cs typeface="Manjari" panose="02000503000000000000" pitchFamily="2" charset="0"/>
              </a:rPr>
              <a:t>Nogum</a:t>
            </a:r>
            <a:r>
              <a:rPr lang="en-GB" dirty="0">
                <a:latin typeface="Manjari" panose="02000503000000000000" pitchFamily="2" charset="0"/>
                <a:cs typeface="Manjari" panose="02000503000000000000" pitchFamily="2" charset="0"/>
              </a:rPr>
              <a:t> FM, </a:t>
            </a:r>
            <a:r>
              <a:rPr lang="en-GB" dirty="0" err="1">
                <a:latin typeface="Manjari" panose="02000503000000000000" pitchFamily="2" charset="0"/>
                <a:cs typeface="Manjari" panose="02000503000000000000" pitchFamily="2" charset="0"/>
              </a:rPr>
              <a:t>Nagham</a:t>
            </a:r>
            <a:r>
              <a:rPr lang="en-GB" dirty="0">
                <a:latin typeface="Manjari" panose="02000503000000000000" pitchFamily="2" charset="0"/>
                <a:cs typeface="Manjari" panose="02000503000000000000" pitchFamily="2" charset="0"/>
              </a:rPr>
              <a:t> FM  and </a:t>
            </a:r>
            <a:r>
              <a:rPr lang="en-GB" dirty="0" err="1">
                <a:latin typeface="Manjari" panose="02000503000000000000" pitchFamily="2" charset="0"/>
                <a:cs typeface="Manjari" panose="02000503000000000000" pitchFamily="2" charset="0"/>
              </a:rPr>
              <a:t>Shaabi</a:t>
            </a:r>
            <a:endParaRPr lang="en-GB" dirty="0">
              <a:latin typeface="Manjari" panose="02000503000000000000" pitchFamily="2" charset="0"/>
              <a:cs typeface="Manjari" panose="02000503000000000000" pitchFamily="2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GB" dirty="0">
                <a:latin typeface="Manjari" panose="02000503000000000000" pitchFamily="2" charset="0"/>
                <a:cs typeface="Manjari" panose="02000503000000000000" pitchFamily="2" charset="0"/>
              </a:rPr>
              <a:t>Print Media : Newspapers, magazines, billboards in main squares and streets </a:t>
            </a:r>
            <a:r>
              <a:rPr lang="en-US" dirty="0">
                <a:latin typeface="Manjari" panose="02000503000000000000" pitchFamily="2" charset="0"/>
                <a:cs typeface="Manjari" panose="02000503000000000000" pitchFamily="2" charset="0"/>
              </a:rPr>
              <a:t>around </a:t>
            </a:r>
            <a:r>
              <a:rPr lang="en-GB" dirty="0">
                <a:latin typeface="Manjari" panose="02000503000000000000" pitchFamily="2" charset="0"/>
                <a:cs typeface="Manjari" panose="02000503000000000000" pitchFamily="2" charset="0"/>
              </a:rPr>
              <a:t> the exhibition , ( outdoor   </a:t>
            </a:r>
            <a:r>
              <a:rPr lang="en-GB" dirty="0" err="1">
                <a:latin typeface="Manjari" panose="02000503000000000000" pitchFamily="2" charset="0"/>
                <a:cs typeface="Manjari" panose="02000503000000000000" pitchFamily="2" charset="0"/>
              </a:rPr>
              <a:t>unipoles</a:t>
            </a:r>
            <a:r>
              <a:rPr lang="en-GB" dirty="0">
                <a:latin typeface="Manjari" panose="02000503000000000000" pitchFamily="2" charset="0"/>
                <a:cs typeface="Manjari" panose="02000503000000000000" pitchFamily="2" charset="0"/>
              </a:rPr>
              <a:t>) , metro stations.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GB" dirty="0">
                <a:latin typeface="Manjari" panose="02000503000000000000" pitchFamily="2" charset="0"/>
                <a:cs typeface="Manjari" panose="02000503000000000000" pitchFamily="2" charset="0"/>
              </a:rPr>
              <a:t>Exhibition Catalogue : It lists countries and companies names’ and data to facilitate communication between visitors and exhibitors.</a:t>
            </a:r>
            <a:endParaRPr lang="en-US" dirty="0">
              <a:latin typeface="Manjari" panose="02000503000000000000" pitchFamily="2" charset="0"/>
              <a:cs typeface="Manjari" panose="02000503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2358893"/>
            <a:ext cx="3058471" cy="147826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690346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90;p68"/>
          <p:cNvSpPr txBox="1">
            <a:spLocks noGrp="1"/>
          </p:cNvSpPr>
          <p:nvPr>
            <p:ph type="title"/>
          </p:nvPr>
        </p:nvSpPr>
        <p:spPr>
          <a:xfrm>
            <a:off x="210325" y="2122038"/>
            <a:ext cx="5242500" cy="105931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dirty="0" smtClean="0"/>
              <a:t>FACTS </a:t>
            </a:r>
            <a:br>
              <a:rPr lang="en-US" dirty="0" smtClean="0"/>
            </a:br>
            <a:r>
              <a:rPr lang="en-US" dirty="0" smtClean="0"/>
              <a:t>ABOUT CIF</a:t>
            </a:r>
            <a:endParaRPr dirty="0"/>
          </a:p>
        </p:txBody>
      </p:sp>
      <p:sp>
        <p:nvSpPr>
          <p:cNvPr id="6" name="Google Shape;1991;p68"/>
          <p:cNvSpPr txBox="1">
            <a:spLocks noGrp="1"/>
          </p:cNvSpPr>
          <p:nvPr>
            <p:ph type="title" idx="2"/>
          </p:nvPr>
        </p:nvSpPr>
        <p:spPr>
          <a:xfrm>
            <a:off x="1619425" y="1147913"/>
            <a:ext cx="2424300" cy="96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 6</a:t>
            </a:r>
            <a:endParaRPr dirty="0"/>
          </a:p>
        </p:txBody>
      </p:sp>
      <p:pic>
        <p:nvPicPr>
          <p:cNvPr id="7" name="Google Shape;1989;p68"/>
          <p:cNvPicPr preferRelativeResize="0"/>
          <p:nvPr/>
        </p:nvPicPr>
        <p:blipFill>
          <a:blip r:embed="rId2" cstate="email">
            <a:alphaModFix/>
          </a:blip>
          <a:stretch>
            <a:fillRect/>
          </a:stretch>
        </p:blipFill>
        <p:spPr>
          <a:xfrm>
            <a:off x="4427375" y="263275"/>
            <a:ext cx="4498200" cy="44981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1147677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516;p56"/>
          <p:cNvSpPr txBox="1">
            <a:spLocks/>
          </p:cNvSpPr>
          <p:nvPr/>
        </p:nvSpPr>
        <p:spPr>
          <a:xfrm>
            <a:off x="762000" y="1600200"/>
            <a:ext cx="5867400" cy="21907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Session number: </a:t>
            </a: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- </a:t>
            </a: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55</a:t>
            </a:r>
            <a:endParaRPr lang="en-US" sz="1600" dirty="0">
              <a:latin typeface="Manjari" panose="02000503000000000000" pitchFamily="2" charset="0"/>
              <a:cs typeface="Manjari" panose="02000503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Duration: - From </a:t>
            </a: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9– 18March 2021</a:t>
            </a:r>
            <a:endParaRPr lang="en-US" sz="1600" dirty="0">
              <a:latin typeface="Manjari" panose="02000503000000000000" pitchFamily="2" charset="0"/>
              <a:cs typeface="Manjari" panose="02000503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Place: - Cairo International </a:t>
            </a: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Convention and Exhibition </a:t>
            </a: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Center – Egypt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Organizer: - Egypt Expo and Convention </a:t>
            </a: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Authority(EECA)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Exhibition Area: Targeted promoted area 27,000 sq.</a:t>
            </a:r>
            <a:endParaRPr lang="en-US" sz="1600" dirty="0">
              <a:latin typeface="Manjari" panose="02000503000000000000" pitchFamily="2" charset="0"/>
              <a:cs typeface="Manjari" panose="02000503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Entrance: </a:t>
            </a: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-From </a:t>
            </a: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10 am till 8 </a:t>
            </a: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pm (visitors)</a:t>
            </a:r>
            <a:endParaRPr lang="en-US" sz="1600" dirty="0">
              <a:latin typeface="Manjari" panose="02000503000000000000" pitchFamily="2" charset="0"/>
              <a:cs typeface="Manjari" panose="02000503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Countries</a:t>
            </a: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: - Many countries and foreign </a:t>
            </a: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companies</a:t>
            </a:r>
            <a:endParaRPr lang="en-US" sz="1600" dirty="0">
              <a:latin typeface="Manjari" panose="02000503000000000000" pitchFamily="2" charset="0"/>
              <a:cs typeface="Manjari" panose="02000503000000000000" pitchFamily="2" charset="0"/>
            </a:endParaRPr>
          </a:p>
        </p:txBody>
      </p:sp>
      <p:sp>
        <p:nvSpPr>
          <p:cNvPr id="3" name="Google Shape;1703;p62"/>
          <p:cNvSpPr txBox="1">
            <a:spLocks/>
          </p:cNvSpPr>
          <p:nvPr/>
        </p:nvSpPr>
        <p:spPr>
          <a:xfrm>
            <a:off x="720000" y="346207"/>
            <a:ext cx="7973400" cy="100634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200" dirty="0">
                <a:solidFill>
                  <a:schemeClr val="tx1"/>
                </a:solidFill>
                <a:latin typeface="Krona One" panose="02010605030500060004" pitchFamily="2" charset="0"/>
              </a:rPr>
              <a:t>Information about </a:t>
            </a:r>
            <a:endParaRPr lang="en-US" sz="3200" dirty="0" smtClean="0">
              <a:solidFill>
                <a:schemeClr val="tx1"/>
              </a:solidFill>
              <a:latin typeface="Krona One" panose="02010605030500060004" pitchFamily="2" charset="0"/>
            </a:endParaRPr>
          </a:p>
          <a:p>
            <a:r>
              <a:rPr lang="en-US" sz="3200" dirty="0" smtClean="0">
                <a:solidFill>
                  <a:schemeClr val="tx1"/>
                </a:solidFill>
                <a:latin typeface="Krona One" panose="02010605030500060004" pitchFamily="2" charset="0"/>
              </a:rPr>
              <a:t>Cairo </a:t>
            </a:r>
            <a:r>
              <a:rPr lang="en-US" sz="3200" dirty="0">
                <a:solidFill>
                  <a:schemeClr val="tx1"/>
                </a:solidFill>
                <a:latin typeface="Krona One" panose="02010605030500060004" pitchFamily="2" charset="0"/>
              </a:rPr>
              <a:t>International Fair</a:t>
            </a:r>
          </a:p>
        </p:txBody>
      </p:sp>
    </p:spTree>
    <p:extLst>
      <p:ext uri="{BB962C8B-B14F-4D97-AF65-F5344CB8AC3E}">
        <p14:creationId xmlns="" xmlns:p14="http://schemas.microsoft.com/office/powerpoint/2010/main" val="30298736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90;p68"/>
          <p:cNvSpPr txBox="1">
            <a:spLocks noGrp="1"/>
          </p:cNvSpPr>
          <p:nvPr>
            <p:ph type="title"/>
          </p:nvPr>
        </p:nvSpPr>
        <p:spPr>
          <a:xfrm>
            <a:off x="1295399" y="2122038"/>
            <a:ext cx="3131975" cy="75451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dirty="0" smtClean="0"/>
              <a:t>Facilities </a:t>
            </a:r>
            <a:endParaRPr lang="en-US" dirty="0"/>
          </a:p>
        </p:txBody>
      </p:sp>
      <p:sp>
        <p:nvSpPr>
          <p:cNvPr id="6" name="Google Shape;1991;p68"/>
          <p:cNvSpPr txBox="1">
            <a:spLocks noGrp="1"/>
          </p:cNvSpPr>
          <p:nvPr>
            <p:ph type="title" idx="2"/>
          </p:nvPr>
        </p:nvSpPr>
        <p:spPr>
          <a:xfrm>
            <a:off x="1619425" y="1147913"/>
            <a:ext cx="2424300" cy="96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7</a:t>
            </a:r>
            <a:endParaRPr dirty="0"/>
          </a:p>
        </p:txBody>
      </p:sp>
      <p:pic>
        <p:nvPicPr>
          <p:cNvPr id="7" name="Google Shape;1989;p68"/>
          <p:cNvPicPr preferRelativeResize="0"/>
          <p:nvPr/>
        </p:nvPicPr>
        <p:blipFill>
          <a:blip r:embed="rId2" cstate="email">
            <a:alphaModFix/>
          </a:blip>
          <a:stretch>
            <a:fillRect/>
          </a:stretch>
        </p:blipFill>
        <p:spPr>
          <a:xfrm>
            <a:off x="4427375" y="263275"/>
            <a:ext cx="4498200" cy="44981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9358351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516;p56"/>
          <p:cNvSpPr txBox="1">
            <a:spLocks/>
          </p:cNvSpPr>
          <p:nvPr/>
        </p:nvSpPr>
        <p:spPr>
          <a:xfrm>
            <a:off x="762000" y="1600200"/>
            <a:ext cx="3733800" cy="21907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Food Court </a:t>
            </a: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 in </a:t>
            </a: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Osiris </a:t>
            </a: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Garden</a:t>
            </a:r>
            <a:endParaRPr lang="en-US" sz="1600" dirty="0">
              <a:latin typeface="Manjari" panose="02000503000000000000" pitchFamily="2" charset="0"/>
              <a:cs typeface="Manjari" panose="02000503000000000000" pitchFamily="2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restaurants </a:t>
            </a: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inside the halls.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Customs area for foreign exhibits during the fair.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Information center.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Parking areas.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kids </a:t>
            </a: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area in Osiris </a:t>
            </a:r>
            <a:r>
              <a:rPr lang="en-US" sz="1600" dirty="0" smtClean="0">
                <a:latin typeface="Manjari" panose="02000503000000000000" pitchFamily="2" charset="0"/>
                <a:cs typeface="Manjari" panose="02000503000000000000" pitchFamily="2" charset="0"/>
              </a:rPr>
              <a:t>Garden</a:t>
            </a:r>
            <a:r>
              <a:rPr lang="en-US" sz="1600" dirty="0">
                <a:latin typeface="Manjari" panose="02000503000000000000" pitchFamily="2" charset="0"/>
                <a:cs typeface="Manjari" panose="02000503000000000000" pitchFamily="2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1600" dirty="0">
              <a:latin typeface="Manjari" panose="02000503000000000000" pitchFamily="2" charset="0"/>
              <a:cs typeface="Manjari" panose="02000503000000000000" pitchFamily="2" charset="0"/>
            </a:endParaRPr>
          </a:p>
        </p:txBody>
      </p:sp>
      <p:sp>
        <p:nvSpPr>
          <p:cNvPr id="3" name="Google Shape;1703;p62"/>
          <p:cNvSpPr txBox="1">
            <a:spLocks/>
          </p:cNvSpPr>
          <p:nvPr/>
        </p:nvSpPr>
        <p:spPr>
          <a:xfrm>
            <a:off x="720000" y="346207"/>
            <a:ext cx="7973400" cy="100634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200" dirty="0">
                <a:solidFill>
                  <a:schemeClr val="tx1"/>
                </a:solidFill>
                <a:latin typeface="Krona One" panose="02010605030500060004" pitchFamily="2" charset="0"/>
              </a:rPr>
              <a:t>Facilities and </a:t>
            </a:r>
            <a:endParaRPr lang="en-US" sz="3200" dirty="0" smtClean="0">
              <a:solidFill>
                <a:schemeClr val="tx1"/>
              </a:solidFill>
              <a:latin typeface="Krona One" panose="02010605030500060004" pitchFamily="2" charset="0"/>
            </a:endParaRPr>
          </a:p>
          <a:p>
            <a:r>
              <a:rPr lang="en-US" sz="3200" dirty="0" smtClean="0">
                <a:solidFill>
                  <a:schemeClr val="tx1"/>
                </a:solidFill>
                <a:latin typeface="Krona One" panose="02010605030500060004" pitchFamily="2" charset="0"/>
              </a:rPr>
              <a:t>services </a:t>
            </a:r>
            <a:r>
              <a:rPr lang="en-US" sz="3200" dirty="0">
                <a:solidFill>
                  <a:schemeClr val="tx1"/>
                </a:solidFill>
                <a:latin typeface="Krona One" panose="02010605030500060004" pitchFamily="2" charset="0"/>
              </a:rPr>
              <a:t>for the visitors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588" y="1600200"/>
            <a:ext cx="2159446" cy="12763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589" y="1511050"/>
            <a:ext cx="1518999" cy="14546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076" y="2902878"/>
            <a:ext cx="1389974" cy="14468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3213349"/>
            <a:ext cx="1868788" cy="97497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561989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oogle Shape;1983;p67"/>
          <p:cNvPicPr preferRelativeResize="0"/>
          <p:nvPr/>
        </p:nvPicPr>
        <p:blipFill rotWithShape="1">
          <a:blip r:embed="rId2" cstate="email">
            <a:alphaModFix/>
          </a:blip>
          <a:srcRect/>
          <a:stretch/>
        </p:blipFill>
        <p:spPr>
          <a:xfrm>
            <a:off x="4684400" y="665089"/>
            <a:ext cx="3739500" cy="3813300"/>
          </a:xfrm>
          <a:prstGeom prst="roundRect">
            <a:avLst>
              <a:gd name="adj" fmla="val 20682"/>
            </a:avLst>
          </a:prstGeom>
          <a:noFill/>
          <a:ln>
            <a:noFill/>
          </a:ln>
        </p:spPr>
      </p:pic>
      <p:sp>
        <p:nvSpPr>
          <p:cNvPr id="16" name="Google Shape;1982;p67"/>
          <p:cNvSpPr txBox="1">
            <a:spLocks noGrp="1"/>
          </p:cNvSpPr>
          <p:nvPr>
            <p:ph type="title"/>
          </p:nvPr>
        </p:nvSpPr>
        <p:spPr>
          <a:xfrm>
            <a:off x="533400" y="2343150"/>
            <a:ext cx="3868500" cy="146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 smtClean="0"/>
              <a:t>Photo Gallery</a:t>
            </a:r>
            <a:endParaRPr sz="3000" dirty="0"/>
          </a:p>
        </p:txBody>
      </p:sp>
      <p:sp>
        <p:nvSpPr>
          <p:cNvPr id="4" name="Google Shape;1991;p68"/>
          <p:cNvSpPr txBox="1">
            <a:spLocks/>
          </p:cNvSpPr>
          <p:nvPr/>
        </p:nvSpPr>
        <p:spPr>
          <a:xfrm>
            <a:off x="1371600" y="1428750"/>
            <a:ext cx="2424300" cy="96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7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8</a:t>
            </a:r>
            <a:endParaRPr kumimoji="0" lang="en" sz="7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004005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46450"/>
            <a:ext cx="6781799" cy="572700"/>
          </a:xfrm>
        </p:spPr>
        <p:txBody>
          <a:bodyPr/>
          <a:lstStyle/>
          <a:p>
            <a:r>
              <a:rPr lang="en-US" dirty="0" smtClean="0"/>
              <a:t>Advertising</a:t>
            </a:r>
            <a:r>
              <a:rPr lang="en-US" dirty="0"/>
              <a:t> </a:t>
            </a:r>
            <a:r>
              <a:rPr lang="en-US" dirty="0" smtClean="0"/>
              <a:t>Campaign</a:t>
            </a:r>
            <a:br>
              <a:rPr lang="en-US" dirty="0" smtClean="0"/>
            </a:br>
            <a:r>
              <a:rPr lang="en-US" sz="2600" dirty="0" smtClean="0"/>
              <a:t>Underground </a:t>
            </a:r>
            <a:endParaRPr lang="en-US" sz="26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132" y="1505316"/>
            <a:ext cx="2503868" cy="13712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39" y="1504950"/>
            <a:ext cx="2498731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325" y="3315556"/>
            <a:ext cx="2481607" cy="13716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15" y="3333751"/>
            <a:ext cx="2498731" cy="13716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096000" y="1504950"/>
            <a:ext cx="2500330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071802" y="3333750"/>
            <a:ext cx="2571768" cy="14525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7305555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 txBox="1">
            <a:spLocks/>
          </p:cNvSpPr>
          <p:nvPr/>
        </p:nvSpPr>
        <p:spPr>
          <a:xfrm>
            <a:off x="1524000" y="246450"/>
            <a:ext cx="6781799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>
              <a:buClr>
                <a:srgbClr val="FF4094"/>
              </a:buClr>
              <a:buSzPts val="3200"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4094"/>
                </a:solidFill>
                <a:effectLst/>
                <a:uLnTx/>
                <a:uFillTx/>
                <a:latin typeface="Krona One"/>
                <a:ea typeface="Krona One"/>
                <a:cs typeface="Krona One"/>
                <a:sym typeface="Krona One"/>
              </a:rPr>
              <a:t>Advertising Campaign</a:t>
            </a:r>
            <a:b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4094"/>
                </a:solidFill>
                <a:effectLst/>
                <a:uLnTx/>
                <a:uFillTx/>
                <a:latin typeface="Krona One"/>
                <a:ea typeface="Krona One"/>
                <a:cs typeface="Krona One"/>
                <a:sym typeface="Krona One"/>
              </a:rPr>
            </a:br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FF4094"/>
                </a:solidFill>
                <a:latin typeface="Krona One"/>
                <a:ea typeface="Krona One"/>
                <a:cs typeface="Krona One"/>
                <a:sym typeface="Krona One"/>
              </a:rPr>
              <a:t>Outdoor Ads</a:t>
            </a:r>
            <a:endParaRPr lang="en-US" sz="2800" dirty="0">
              <a:solidFill>
                <a:srgbClr val="FF4094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1581150"/>
            <a:ext cx="2357454" cy="12858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71802" y="3367100"/>
            <a:ext cx="2571768" cy="12144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96" y="3367100"/>
            <a:ext cx="2357454" cy="12858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214678" y="1652588"/>
            <a:ext cx="2486004" cy="12620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143636" y="1581150"/>
            <a:ext cx="2452669" cy="13573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072198" y="3224224"/>
            <a:ext cx="2614578" cy="15001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072197" y="1800210"/>
            <a:ext cx="2428893" cy="20717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00430" y="1871648"/>
            <a:ext cx="2214578" cy="20717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2910" y="1943086"/>
            <a:ext cx="2452662" cy="20002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5650" y="438150"/>
            <a:ext cx="5662950" cy="572700"/>
          </a:xfrm>
        </p:spPr>
        <p:txBody>
          <a:bodyPr/>
          <a:lstStyle/>
          <a:p>
            <a:r>
              <a:rPr lang="en-US" sz="2800" dirty="0" smtClean="0"/>
              <a:t>Previous OPENING Ceremonies  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C2DDDBB1-526C-4510-806B-7D33570630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25" y="1428751"/>
            <a:ext cx="2498731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1880165"/>
            <a:ext cx="4547339" cy="21534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3333750"/>
            <a:ext cx="3115689" cy="14754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3033489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85650" y="438150"/>
            <a:ext cx="5662950" cy="572700"/>
          </a:xfrm>
        </p:spPr>
        <p:txBody>
          <a:bodyPr/>
          <a:lstStyle/>
          <a:p>
            <a:r>
              <a:rPr lang="en-US" sz="3000" dirty="0" smtClean="0"/>
              <a:t> </a:t>
            </a:r>
            <a:endParaRPr lang="en-US" sz="3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04950"/>
            <a:ext cx="2500443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973" y="1504950"/>
            <a:ext cx="2500443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346" y="1504950"/>
            <a:ext cx="2500443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" y="3375573"/>
            <a:ext cx="2500443" cy="13589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973" y="3350743"/>
            <a:ext cx="2500443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345" y="3373646"/>
            <a:ext cx="2500443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589226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185650" y="438150"/>
            <a:ext cx="5662950" cy="572700"/>
          </a:xfrm>
        </p:spPr>
        <p:txBody>
          <a:bodyPr/>
          <a:lstStyle/>
          <a:p>
            <a:r>
              <a:rPr lang="en-US" sz="3000" dirty="0" smtClean="0"/>
              <a:t> </a:t>
            </a:r>
            <a:endParaRPr lang="en-US" sz="3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28750"/>
            <a:ext cx="1628716" cy="3429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1428750"/>
            <a:ext cx="1623829" cy="3429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514350"/>
            <a:ext cx="1628716" cy="3429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4242" y="514350"/>
            <a:ext cx="1628716" cy="3429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5389383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85650" y="438150"/>
            <a:ext cx="5662950" cy="572700"/>
          </a:xfrm>
        </p:spPr>
        <p:txBody>
          <a:bodyPr/>
          <a:lstStyle/>
          <a:p>
            <a:r>
              <a:rPr lang="en-US" sz="3000" dirty="0" smtClean="0"/>
              <a:t> </a:t>
            </a:r>
            <a:endParaRPr lang="en-US" sz="30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04950"/>
            <a:ext cx="2500443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896" y="1473902"/>
            <a:ext cx="2519617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60" y="480428"/>
            <a:ext cx="2500443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896" y="3341838"/>
            <a:ext cx="2481269" cy="13663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60" y="2349383"/>
            <a:ext cx="2519617" cy="136536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463" y="3338157"/>
            <a:ext cx="2500443" cy="13737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813523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85650" y="438150"/>
            <a:ext cx="5662950" cy="572700"/>
          </a:xfrm>
        </p:spPr>
        <p:txBody>
          <a:bodyPr/>
          <a:lstStyle/>
          <a:p>
            <a:r>
              <a:rPr lang="en-US" sz="3000" dirty="0" smtClean="0"/>
              <a:t> </a:t>
            </a:r>
            <a:endParaRPr lang="en-US" sz="30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43" y="1504950"/>
            <a:ext cx="2496899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504950"/>
            <a:ext cx="2496899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99" y="590550"/>
            <a:ext cx="2500443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3364004"/>
            <a:ext cx="2495126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627" y="2449604"/>
            <a:ext cx="2496898" cy="13716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45" y="3364005"/>
            <a:ext cx="2491158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5679046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85650" y="438150"/>
            <a:ext cx="5662950" cy="572700"/>
          </a:xfrm>
        </p:spPr>
        <p:txBody>
          <a:bodyPr/>
          <a:lstStyle/>
          <a:p>
            <a:r>
              <a:rPr lang="en-US" sz="3000" dirty="0" smtClean="0"/>
              <a:t> </a:t>
            </a:r>
            <a:endParaRPr lang="en-US" sz="3000" dirty="0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4467991-C6D6-4E03-8A16-D266041D3B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266" y="3333751"/>
            <a:ext cx="2436607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75" y="1504950"/>
            <a:ext cx="2473367" cy="13584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037" y="622958"/>
            <a:ext cx="2473367" cy="13584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45" y="3357462"/>
            <a:ext cx="2473367" cy="13584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403" y="2449571"/>
            <a:ext cx="2464505" cy="13413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3331563"/>
            <a:ext cx="2473365" cy="13584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1504950"/>
            <a:ext cx="2473367" cy="13754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2214238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85650" y="285750"/>
            <a:ext cx="5662950" cy="572700"/>
          </a:xfrm>
        </p:spPr>
        <p:txBody>
          <a:bodyPr/>
          <a:lstStyle/>
          <a:p>
            <a:r>
              <a:rPr lang="en-US" dirty="0"/>
              <a:t>Exhibition </a:t>
            </a:r>
            <a:r>
              <a:rPr lang="en-US" dirty="0" smtClean="0"/>
              <a:t>Activities</a:t>
            </a:r>
            <a:br>
              <a:rPr lang="en-US" dirty="0" smtClean="0"/>
            </a:br>
            <a:r>
              <a:rPr lang="en-US" sz="2000" dirty="0" smtClean="0"/>
              <a:t>Precautionary Measures</a:t>
            </a:r>
            <a:endParaRPr lang="en-US" sz="2000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215074" y="1428741"/>
            <a:ext cx="2428892" cy="15670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86116" y="1428742"/>
            <a:ext cx="2571768" cy="15001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7157" y="1428742"/>
            <a:ext cx="2571769" cy="15001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124182" y="3286130"/>
            <a:ext cx="2662659" cy="14287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85720" y="3286130"/>
            <a:ext cx="2571768" cy="15001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Picture 7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071802" y="3286130"/>
            <a:ext cx="2643206" cy="15001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881811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943600" y="1504950"/>
            <a:ext cx="2571735" cy="15001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428750"/>
            <a:ext cx="2786082" cy="16430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343120" y="3352790"/>
            <a:ext cx="4286280" cy="14287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185650" y="285750"/>
            <a:ext cx="56629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3200"/>
              <a:buFont typeface="Krona One"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4094"/>
                </a:solidFill>
                <a:effectLst/>
                <a:uLnTx/>
                <a:uFillTx/>
                <a:latin typeface="Krona One"/>
                <a:ea typeface="Krona One"/>
                <a:cs typeface="Krona One"/>
                <a:sym typeface="Krona One"/>
              </a:rPr>
              <a:t>Exhibition Activities</a:t>
            </a:r>
            <a:b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4094"/>
                </a:solidFill>
                <a:effectLst/>
                <a:uLnTx/>
                <a:uFillTx/>
                <a:latin typeface="Krona One"/>
                <a:ea typeface="Krona One"/>
                <a:cs typeface="Krona One"/>
                <a:sym typeface="Krona One"/>
              </a:rPr>
            </a:b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4094"/>
                </a:solidFill>
                <a:effectLst/>
                <a:uLnTx/>
                <a:uFillTx/>
                <a:latin typeface="Krona One"/>
                <a:ea typeface="Krona One"/>
                <a:cs typeface="Krona One"/>
                <a:sym typeface="Krona One"/>
              </a:rPr>
              <a:t>Seminars</a:t>
            </a:r>
            <a:r>
              <a:rPr lang="en-US" sz="2000" dirty="0" smtClean="0">
                <a:solidFill>
                  <a:srgbClr val="FF4094"/>
                </a:solidFill>
                <a:latin typeface="Krona One"/>
                <a:ea typeface="Krona One"/>
                <a:cs typeface="Krona One"/>
                <a:sym typeface="Krona One"/>
              </a:rPr>
              <a:t>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FF4094"/>
              </a:solidFill>
              <a:effectLst/>
              <a:uLnTx/>
              <a:uFillTx/>
              <a:latin typeface="Krona One"/>
              <a:ea typeface="Krona One"/>
              <a:cs typeface="Krona One"/>
              <a:sym typeface="Krona One"/>
            </a:endParaRPr>
          </a:p>
        </p:txBody>
      </p:sp>
    </p:spTree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85650" y="438150"/>
            <a:ext cx="5662950" cy="572700"/>
          </a:xfrm>
        </p:spPr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929190" y="1357304"/>
            <a:ext cx="3714744" cy="14287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3214692"/>
            <a:ext cx="3976686" cy="15001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96" y="1357304"/>
            <a:ext cx="4000528" cy="15001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857752" y="3214692"/>
            <a:ext cx="3786214" cy="15716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2185650" y="285750"/>
            <a:ext cx="56629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4094"/>
              </a:buClr>
              <a:buSzPts val="3200"/>
              <a:buFont typeface="Krona One"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4094"/>
                </a:solidFill>
                <a:effectLst/>
                <a:uLnTx/>
                <a:uFillTx/>
                <a:latin typeface="Krona One"/>
                <a:ea typeface="Krona One"/>
                <a:cs typeface="Krona One"/>
                <a:sym typeface="Krona One"/>
              </a:rPr>
              <a:t>Exhibition Activities</a:t>
            </a:r>
            <a:b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4094"/>
                </a:solidFill>
                <a:effectLst/>
                <a:uLnTx/>
                <a:uFillTx/>
                <a:latin typeface="Krona One"/>
                <a:ea typeface="Krona One"/>
                <a:cs typeface="Krona One"/>
                <a:sym typeface="Krona One"/>
              </a:rPr>
            </a:b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FF4094"/>
              </a:solidFill>
              <a:effectLst/>
              <a:uLnTx/>
              <a:uFillTx/>
              <a:latin typeface="Krona One"/>
              <a:ea typeface="Krona One"/>
              <a:cs typeface="Krona One"/>
              <a:sym typeface="Krona One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926938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85650" y="438150"/>
            <a:ext cx="5662950" cy="572700"/>
          </a:xfrm>
        </p:spPr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240D8010-725F-4831-B36B-488E959117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895" y="533400"/>
            <a:ext cx="2424544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772066F-B14C-43C5-865E-A988EACB3B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11" y="1371600"/>
            <a:ext cx="2424189" cy="13525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C7834E11-DA4C-489C-B5C1-F6169F74A79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352550"/>
            <a:ext cx="2438399" cy="137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A4AD4682-E344-4B26-925F-7C4FD0C67F8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895" y="2286000"/>
            <a:ext cx="2424544" cy="14287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42F25530-4728-4940-B067-B3A0943F378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210" y="3105150"/>
            <a:ext cx="2424189" cy="13525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AA93B73-C66A-4BE4-B97E-0259357C24F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105150"/>
            <a:ext cx="2438400" cy="14476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6088967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85650" y="438150"/>
            <a:ext cx="5662950" cy="572700"/>
          </a:xfrm>
        </p:spPr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8D54F551-7FEE-4FB6-A26A-8EC8072D82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24" y="1428749"/>
            <a:ext cx="2438400" cy="14476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D8EF42EF-2FEF-418C-8476-0D577D59EB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325927"/>
            <a:ext cx="2391336" cy="15239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EB72B6CE-E356-4310-95CB-2DC403200BB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666750"/>
            <a:ext cx="2690077" cy="14607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1EFB1D3B-094B-4D31-8CCF-BF7C065FE5E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786" y="1428750"/>
            <a:ext cx="2706214" cy="14800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7668F6A9-B662-4B22-AC71-0DA8AD10C78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2501652"/>
            <a:ext cx="2391336" cy="15261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02D044AC-FA6E-4116-8EEB-261E93C82AE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3333750"/>
            <a:ext cx="2819400" cy="15032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2637723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85650" y="438150"/>
            <a:ext cx="5662950" cy="572700"/>
          </a:xfrm>
        </p:spPr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F930DFA2-A374-4CEE-A779-657EEC1B81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724348"/>
            <a:ext cx="2429540" cy="1295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CFF9E8B6-BFF8-415F-961A-3A81CFFE20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1428750"/>
            <a:ext cx="2429540" cy="1295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23569F33-7629-46F8-A8C0-04DB6B7AA55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2647950"/>
            <a:ext cx="2429540" cy="1295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FA684674-B647-4205-A81B-ADD9C8EF0F4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19" y="1352550"/>
            <a:ext cx="2346181" cy="14358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6EDA19E8-A37E-4756-9DBD-D553C5A7BDC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861" y="3333750"/>
            <a:ext cx="2310739" cy="13974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09133ACF-4F1D-4040-BCBE-427C57E9DE9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19" y="3409950"/>
            <a:ext cx="2418442" cy="13590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7994867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85650" y="438150"/>
            <a:ext cx="5662950" cy="572700"/>
          </a:xfrm>
        </p:spPr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BAFE3ECB-29C2-4CB8-B3FC-E6A94AD50F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496603"/>
            <a:ext cx="3429000" cy="13799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E1A72BE8-94F7-46E5-A06F-BDF3046129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3294599"/>
            <a:ext cx="3581399" cy="13657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3AFC7A82-7333-4EE4-900E-73D12F05986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742950"/>
            <a:ext cx="3962400" cy="13799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A2DCFD52-248F-4368-AAC3-4F646D12381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571750"/>
            <a:ext cx="3909243" cy="13657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0187297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85650" y="438150"/>
            <a:ext cx="5662950" cy="572700"/>
          </a:xfrm>
        </p:spPr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1F38383B-DDE4-463D-9988-6F1EE29376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40" y="1428750"/>
            <a:ext cx="3634160" cy="15606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D6DE2978-EE12-4DD0-9D06-17D3195FD0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505" y="666750"/>
            <a:ext cx="3634160" cy="15606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DAAD2EBB-E173-45C7-B352-1B080B31DA4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40" y="3333751"/>
            <a:ext cx="3634160" cy="15606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25D9BC6A-C0DD-43CA-8F57-DFB83DC5E0F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2876550"/>
            <a:ext cx="3634161" cy="15606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330134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" name="Google Shape;2068;p73"/>
          <p:cNvSpPr txBox="1">
            <a:spLocks noGrp="1"/>
          </p:cNvSpPr>
          <p:nvPr>
            <p:ph type="title"/>
          </p:nvPr>
        </p:nvSpPr>
        <p:spPr>
          <a:xfrm>
            <a:off x="2796900" y="2266950"/>
            <a:ext cx="3908700" cy="65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THANKS</a:t>
            </a:r>
            <a:br>
              <a:rPr lang="en" dirty="0" smtClean="0"/>
            </a:br>
            <a:r>
              <a:rPr lang="en" sz="1600" dirty="0" smtClean="0">
                <a:solidFill>
                  <a:schemeClr val="bg2"/>
                </a:solidFill>
                <a:latin typeface="Manjari Thin" pitchFamily="2" charset="0"/>
                <a:cs typeface="Manjari Thin" pitchFamily="2" charset="0"/>
              </a:rPr>
              <a:t>Waiting for your  participation</a:t>
            </a:r>
            <a:endParaRPr sz="1600" dirty="0">
              <a:solidFill>
                <a:schemeClr val="bg2"/>
              </a:solidFill>
              <a:latin typeface="Manjari Thin" pitchFamily="2" charset="0"/>
              <a:cs typeface="Manjari Thin" pitchFamily="2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gazine Social Media by Slidesgo">
  <a:themeElements>
    <a:clrScheme name="Simple Light">
      <a:dk1>
        <a:srgbClr val="FF4094"/>
      </a:dk1>
      <a:lt1>
        <a:srgbClr val="FFFFFF"/>
      </a:lt1>
      <a:dk2>
        <a:srgbClr val="263238"/>
      </a:dk2>
      <a:lt2>
        <a:srgbClr val="EEEEEE"/>
      </a:lt2>
      <a:accent1>
        <a:srgbClr val="FFAB40"/>
      </a:accent1>
      <a:accent2>
        <a:srgbClr val="263238"/>
      </a:accent2>
      <a:accent3>
        <a:srgbClr val="FF4094"/>
      </a:accent3>
      <a:accent4>
        <a:srgbClr val="FCD4E6"/>
      </a:accent4>
      <a:accent5>
        <a:srgbClr val="FFAB40"/>
      </a:accent5>
      <a:accent6>
        <a:srgbClr val="FF4094"/>
      </a:accent6>
      <a:hlink>
        <a:srgbClr val="26323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</TotalTime>
  <Words>579</Words>
  <Application>Microsoft Office PowerPoint</Application>
  <PresentationFormat>On-screen Show (16:9)</PresentationFormat>
  <Paragraphs>109</Paragraphs>
  <Slides>36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Magazine Social Media by Slidesgo</vt:lpstr>
      <vt:lpstr>Cairo International Fair</vt:lpstr>
      <vt:lpstr>TABLE OF CONTENTS</vt:lpstr>
      <vt:lpstr>ABOUT US</vt:lpstr>
      <vt:lpstr>About us </vt:lpstr>
      <vt:lpstr>The History of Cairo Fair</vt:lpstr>
      <vt:lpstr>The History of Cairo Fair</vt:lpstr>
      <vt:lpstr>International participation</vt:lpstr>
      <vt:lpstr>INTERNATIONAL PARTICIPATION  </vt:lpstr>
      <vt:lpstr> 4</vt:lpstr>
      <vt:lpstr>National PARTICIPATION </vt:lpstr>
      <vt:lpstr>National PARTICIPATION </vt:lpstr>
      <vt:lpstr>MEDIA COVERAGE</vt:lpstr>
      <vt:lpstr>Slide 13</vt:lpstr>
      <vt:lpstr>FACTS  ABOUT CIF</vt:lpstr>
      <vt:lpstr>Slide 15</vt:lpstr>
      <vt:lpstr>Facilities </vt:lpstr>
      <vt:lpstr>Slide 17</vt:lpstr>
      <vt:lpstr>Photo Gallery</vt:lpstr>
      <vt:lpstr>Advertising Campaign Underground </vt:lpstr>
      <vt:lpstr>Slide 20</vt:lpstr>
      <vt:lpstr> </vt:lpstr>
      <vt:lpstr>Previous OPENING Ceremonies  </vt:lpstr>
      <vt:lpstr> </vt:lpstr>
      <vt:lpstr> </vt:lpstr>
      <vt:lpstr> </vt:lpstr>
      <vt:lpstr> </vt:lpstr>
      <vt:lpstr> </vt:lpstr>
      <vt:lpstr>Exhibition Activities Precautionary Measures</vt:lpstr>
      <vt:lpstr> </vt:lpstr>
      <vt:lpstr> </vt:lpstr>
      <vt:lpstr> </vt:lpstr>
      <vt:lpstr> </vt:lpstr>
      <vt:lpstr> </vt:lpstr>
      <vt:lpstr> </vt:lpstr>
      <vt:lpstr> </vt:lpstr>
      <vt:lpstr>THANKS Waiting for your  participation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MAGAZINE SOCIAL MEDIA</dc:title>
  <dc:creator>Hisham</dc:creator>
  <cp:lastModifiedBy>Mrs.Maha</cp:lastModifiedBy>
  <cp:revision>118</cp:revision>
  <dcterms:modified xsi:type="dcterms:W3CDTF">2021-12-09T09:15:17Z</dcterms:modified>
</cp:coreProperties>
</file>